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17"/>
  </p:notesMasterIdLst>
  <p:handoutMasterIdLst>
    <p:handoutMasterId r:id="rId18"/>
  </p:handoutMasterIdLst>
  <p:sldIdLst>
    <p:sldId id="603" r:id="rId5"/>
    <p:sldId id="2147483507" r:id="rId6"/>
    <p:sldId id="2147483513" r:id="rId7"/>
    <p:sldId id="375" r:id="rId8"/>
    <p:sldId id="262" r:id="rId9"/>
    <p:sldId id="2147483644" r:id="rId10"/>
    <p:sldId id="269" r:id="rId11"/>
    <p:sldId id="263" r:id="rId12"/>
    <p:sldId id="264" r:id="rId13"/>
    <p:sldId id="256" r:id="rId14"/>
    <p:sldId id="582" r:id="rId15"/>
    <p:sldId id="2419" r:id="rId1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93936"/>
    <a:srgbClr val="66BA36"/>
    <a:srgbClr val="374153"/>
    <a:srgbClr val="FFFF00"/>
    <a:srgbClr val="FFFFFF"/>
    <a:srgbClr val="221815"/>
    <a:srgbClr val="1D1D1A"/>
    <a:srgbClr val="595757"/>
    <a:srgbClr val="91A2BF"/>
    <a:srgbClr val="E4E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1" autoAdjust="0"/>
    <p:restoredTop sz="96419" autoAdjust="0"/>
  </p:normalViewPr>
  <p:slideViewPr>
    <p:cSldViewPr snapToGrid="0" snapToObjects="1">
      <p:cViewPr varScale="1">
        <p:scale>
          <a:sx n="123" d="100"/>
          <a:sy n="123" d="100"/>
        </p:scale>
        <p:origin x="22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9025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886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3714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Infrasys-AI/AIInfr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rasys-AI/AIInfra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63" Type="http://schemas.openxmlformats.org/officeDocument/2006/relationships/tags" Target="../tags/tag63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159" Type="http://schemas.openxmlformats.org/officeDocument/2006/relationships/slideLayout" Target="../slideLayouts/slideLayout1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53" Type="http://schemas.openxmlformats.org/officeDocument/2006/relationships/tags" Target="../tags/tag53.xml"/><Relationship Id="rId74" Type="http://schemas.openxmlformats.org/officeDocument/2006/relationships/tags" Target="../tags/tag74.xml"/><Relationship Id="rId128" Type="http://schemas.openxmlformats.org/officeDocument/2006/relationships/tags" Target="../tags/tag128.xml"/><Relationship Id="rId149" Type="http://schemas.openxmlformats.org/officeDocument/2006/relationships/tags" Target="../tags/tag149.xml"/><Relationship Id="rId5" Type="http://schemas.openxmlformats.org/officeDocument/2006/relationships/tags" Target="../tags/tag5.xml"/><Relationship Id="rId95" Type="http://schemas.openxmlformats.org/officeDocument/2006/relationships/tags" Target="../tags/tag95.xml"/><Relationship Id="rId160" Type="http://schemas.openxmlformats.org/officeDocument/2006/relationships/image" Target="../media/image9.jpeg"/><Relationship Id="rId22" Type="http://schemas.openxmlformats.org/officeDocument/2006/relationships/tags" Target="../tags/tag22.xml"/><Relationship Id="rId43" Type="http://schemas.openxmlformats.org/officeDocument/2006/relationships/tags" Target="../tags/tag43.xml"/><Relationship Id="rId64" Type="http://schemas.openxmlformats.org/officeDocument/2006/relationships/tags" Target="../tags/tag64.xml"/><Relationship Id="rId118" Type="http://schemas.openxmlformats.org/officeDocument/2006/relationships/tags" Target="../tags/tag118.xml"/><Relationship Id="rId139" Type="http://schemas.openxmlformats.org/officeDocument/2006/relationships/tags" Target="../tags/tag139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2" Type="http://schemas.openxmlformats.org/officeDocument/2006/relationships/tags" Target="../tags/tag12.xml"/><Relationship Id="rId33" Type="http://schemas.openxmlformats.org/officeDocument/2006/relationships/tags" Target="../tags/tag33.xml"/><Relationship Id="rId108" Type="http://schemas.openxmlformats.org/officeDocument/2006/relationships/tags" Target="../tags/tag108.xml"/><Relationship Id="rId129" Type="http://schemas.openxmlformats.org/officeDocument/2006/relationships/tags" Target="../tags/tag129.xml"/><Relationship Id="rId54" Type="http://schemas.openxmlformats.org/officeDocument/2006/relationships/tags" Target="../tags/tag54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40" Type="http://schemas.openxmlformats.org/officeDocument/2006/relationships/tags" Target="../tags/tag140.xml"/><Relationship Id="rId145" Type="http://schemas.openxmlformats.org/officeDocument/2006/relationships/tags" Target="../tags/tag145.xml"/><Relationship Id="rId161" Type="http://schemas.openxmlformats.org/officeDocument/2006/relationships/image" Target="../media/image10.jpeg"/><Relationship Id="rId166" Type="http://schemas.openxmlformats.org/officeDocument/2006/relationships/image" Target="../media/image1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119" Type="http://schemas.openxmlformats.org/officeDocument/2006/relationships/tags" Target="../tags/tag119.xml"/><Relationship Id="rId44" Type="http://schemas.openxmlformats.org/officeDocument/2006/relationships/tags" Target="../tags/tag44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130" Type="http://schemas.openxmlformats.org/officeDocument/2006/relationships/tags" Target="../tags/tag130.xml"/><Relationship Id="rId135" Type="http://schemas.openxmlformats.org/officeDocument/2006/relationships/tags" Target="../tags/tag135.xml"/><Relationship Id="rId151" Type="http://schemas.openxmlformats.org/officeDocument/2006/relationships/tags" Target="../tags/tag151.xml"/><Relationship Id="rId156" Type="http://schemas.openxmlformats.org/officeDocument/2006/relationships/tags" Target="../tags/tag156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tags" Target="../tags/tag120.xml"/><Relationship Id="rId125" Type="http://schemas.openxmlformats.org/officeDocument/2006/relationships/tags" Target="../tags/tag125.xml"/><Relationship Id="rId141" Type="http://schemas.openxmlformats.org/officeDocument/2006/relationships/tags" Target="../tags/tag141.xml"/><Relationship Id="rId146" Type="http://schemas.openxmlformats.org/officeDocument/2006/relationships/tags" Target="../tags/tag146.xml"/><Relationship Id="rId167" Type="http://schemas.openxmlformats.org/officeDocument/2006/relationships/image" Target="../media/image16.png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162" Type="http://schemas.openxmlformats.org/officeDocument/2006/relationships/image" Target="../media/image11.jpeg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131" Type="http://schemas.openxmlformats.org/officeDocument/2006/relationships/tags" Target="../tags/tag131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52" Type="http://schemas.openxmlformats.org/officeDocument/2006/relationships/tags" Target="../tags/tag15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image" Target="../media/image17.pn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42" Type="http://schemas.openxmlformats.org/officeDocument/2006/relationships/tags" Target="../tags/tag142.xml"/><Relationship Id="rId163" Type="http://schemas.openxmlformats.org/officeDocument/2006/relationships/image" Target="../media/image12.png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53" Type="http://schemas.openxmlformats.org/officeDocument/2006/relationships/tags" Target="../tags/tag153.xml"/><Relationship Id="rId15" Type="http://schemas.openxmlformats.org/officeDocument/2006/relationships/tags" Target="../tags/tag15.xml"/><Relationship Id="rId36" Type="http://schemas.openxmlformats.org/officeDocument/2006/relationships/tags" Target="../tags/tag36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143" Type="http://schemas.openxmlformats.org/officeDocument/2006/relationships/tags" Target="../tags/tag143.xml"/><Relationship Id="rId148" Type="http://schemas.openxmlformats.org/officeDocument/2006/relationships/tags" Target="../tags/tag148.xml"/><Relationship Id="rId164" Type="http://schemas.openxmlformats.org/officeDocument/2006/relationships/image" Target="../media/image13.png"/><Relationship Id="rId169" Type="http://schemas.openxmlformats.org/officeDocument/2006/relationships/image" Target="../media/image18.sv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26" Type="http://schemas.openxmlformats.org/officeDocument/2006/relationships/tags" Target="../tags/tag26.xml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54" Type="http://schemas.openxmlformats.org/officeDocument/2006/relationships/tags" Target="../tags/tag154.xml"/><Relationship Id="rId16" Type="http://schemas.openxmlformats.org/officeDocument/2006/relationships/tags" Target="../tags/tag16.xml"/><Relationship Id="rId37" Type="http://schemas.openxmlformats.org/officeDocument/2006/relationships/tags" Target="../tags/tag37.xml"/><Relationship Id="rId58" Type="http://schemas.openxmlformats.org/officeDocument/2006/relationships/tags" Target="../tags/tag58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44" Type="http://schemas.openxmlformats.org/officeDocument/2006/relationships/tags" Target="../tags/tag144.xml"/><Relationship Id="rId90" Type="http://schemas.openxmlformats.org/officeDocument/2006/relationships/tags" Target="../tags/tag90.xml"/><Relationship Id="rId165" Type="http://schemas.openxmlformats.org/officeDocument/2006/relationships/image" Target="../media/image14.png"/><Relationship Id="rId27" Type="http://schemas.openxmlformats.org/officeDocument/2006/relationships/tags" Target="../tags/tag27.xml"/><Relationship Id="rId48" Type="http://schemas.openxmlformats.org/officeDocument/2006/relationships/tags" Target="../tags/tag48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34" Type="http://schemas.openxmlformats.org/officeDocument/2006/relationships/tags" Target="../tags/tag134.xml"/><Relationship Id="rId80" Type="http://schemas.openxmlformats.org/officeDocument/2006/relationships/tags" Target="../tags/tag80.xml"/><Relationship Id="rId155" Type="http://schemas.openxmlformats.org/officeDocument/2006/relationships/tags" Target="../tags/tag155.xml"/><Relationship Id="rId17" Type="http://schemas.openxmlformats.org/officeDocument/2006/relationships/tags" Target="../tags/tag17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24" Type="http://schemas.openxmlformats.org/officeDocument/2006/relationships/tags" Target="../tags/tag1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1D058B1-E754-AC69-D71C-7D8921E28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609E60E-C58D-2FB0-056F-46A9AE962D98}"/>
              </a:ext>
            </a:extLst>
          </p:cNvPr>
          <p:cNvGrpSpPr/>
          <p:nvPr/>
        </p:nvGrpSpPr>
        <p:grpSpPr>
          <a:xfrm>
            <a:off x="794489" y="3391784"/>
            <a:ext cx="10607784" cy="3061699"/>
            <a:chOff x="794489" y="3391784"/>
            <a:chExt cx="10607784" cy="306169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956C6CE-0F8A-4B8B-A85E-CECDD9097B54}"/>
                </a:ext>
              </a:extLst>
            </p:cNvPr>
            <p:cNvSpPr/>
            <p:nvPr/>
          </p:nvSpPr>
          <p:spPr>
            <a:xfrm>
              <a:off x="1850065" y="3391784"/>
              <a:ext cx="8378456" cy="3061699"/>
            </a:xfrm>
            <a:prstGeom prst="rect">
              <a:avLst/>
            </a:prstGeom>
            <a:solidFill>
              <a:srgbClr val="1D1D1A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标题 1">
              <a:extLst>
                <a:ext uri="{FF2B5EF4-FFF2-40B4-BE49-F238E27FC236}">
                  <a16:creationId xmlns:a16="http://schemas.microsoft.com/office/drawing/2014/main" id="{57EA8540-1E7D-F378-24FF-D989B2835265}"/>
                </a:ext>
              </a:extLst>
            </p:cNvPr>
            <p:cNvSpPr txBox="1">
              <a:spLocks/>
            </p:cNvSpPr>
            <p:nvPr/>
          </p:nvSpPr>
          <p:spPr>
            <a:xfrm>
              <a:off x="794489" y="3660181"/>
              <a:ext cx="10607784" cy="2526175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5pPr>
              <a:lvl6pPr marL="609402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6pPr>
              <a:lvl7pPr marL="1218804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7pPr>
              <a:lvl8pPr marL="1828206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8pPr>
              <a:lvl9pPr marL="2437608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9pPr>
            </a:lstStyle>
            <a:p>
              <a:pPr marL="50800" algn="ctr">
                <a:buClr>
                  <a:srgbClr val="C00000"/>
                </a:buClr>
              </a:pPr>
              <a:r>
                <a:rPr lang="en-US" altLang="zh-CN" sz="9600" dirty="0">
                  <a:solidFill>
                    <a:schemeClr val="bg1"/>
                  </a:solidFill>
                  <a:latin typeface="Lexend" pitchFamily="2" charset="0"/>
                  <a:cs typeface="Futura-Medium" panose="020B0602020204020303" pitchFamily="34" charset="-79"/>
                </a:rPr>
                <a:t>AI</a:t>
              </a:r>
              <a:r>
                <a:rPr lang="zh-CN" altLang="en-US" sz="9600" dirty="0">
                  <a:solidFill>
                    <a:schemeClr val="bg1"/>
                  </a:solidFill>
                  <a:latin typeface="Lexend" pitchFamily="2" charset="0"/>
                  <a:cs typeface="Futura-Medium" panose="020B0602020204020303" pitchFamily="34" charset="-79"/>
                </a:rPr>
                <a:t> 集群</a:t>
              </a:r>
              <a:endPara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endParaRPr>
            </a:p>
            <a:p>
              <a:pPr marL="50800" algn="ctr">
                <a:buClr>
                  <a:srgbClr val="C00000"/>
                </a:buClr>
              </a:pPr>
              <a:r>
                <a:rPr lang="zh-CN" altLang="en-US" sz="9600" dirty="0">
                  <a:solidFill>
                    <a:schemeClr val="bg1"/>
                  </a:solidFill>
                  <a:latin typeface="Lexend" pitchFamily="2" charset="0"/>
                  <a:cs typeface="Futura-Medium" panose="020B0602020204020303" pitchFamily="34" charset="-79"/>
                </a:rPr>
                <a:t>网络平面划分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587539C-041D-C034-6749-0018A9FD29BB}"/>
              </a:ext>
            </a:extLst>
          </p:cNvPr>
          <p:cNvGrpSpPr/>
          <p:nvPr/>
        </p:nvGrpSpPr>
        <p:grpSpPr>
          <a:xfrm>
            <a:off x="4518863" y="2272523"/>
            <a:ext cx="3651579" cy="979488"/>
            <a:chOff x="4593294" y="2038602"/>
            <a:chExt cx="3651579" cy="979488"/>
          </a:xfrm>
        </p:grpSpPr>
        <p:sp>
          <p:nvSpPr>
            <p:cNvPr id="3" name="文本占位符 1">
              <a:extLst>
                <a:ext uri="{FF2B5EF4-FFF2-40B4-BE49-F238E27FC236}">
                  <a16:creationId xmlns:a16="http://schemas.microsoft.com/office/drawing/2014/main" id="{223D30FB-AD1B-2D93-4AFE-D277480BBE05}"/>
                </a:ext>
              </a:extLst>
            </p:cNvPr>
            <p:cNvSpPr txBox="1">
              <a:spLocks/>
            </p:cNvSpPr>
            <p:nvPr/>
          </p:nvSpPr>
          <p:spPr>
            <a:xfrm>
              <a:off x="4833260" y="2038602"/>
              <a:ext cx="3411613" cy="979488"/>
            </a:xfrm>
            <a:prstGeom prst="rect">
              <a:avLst/>
            </a:prstGeom>
            <a:noFill/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1000" kern="1200">
                  <a:solidFill>
                    <a:srgbClr val="1D1D1B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5400" dirty="0">
                  <a:solidFill>
                    <a:srgbClr val="393936"/>
                  </a:solidFill>
                  <a:latin typeface="ACGN-MiaoGB-Flash" panose="02020300000000000000" pitchFamily="18" charset="-122"/>
                  <a:ea typeface="ACGN-MiaoGB-Flash" panose="02020300000000000000" pitchFamily="18" charset="-122"/>
                </a:rPr>
                <a:t>ZOMI</a:t>
              </a:r>
              <a:endParaRPr lang="zh-CN" altLang="en-US" sz="5400" dirty="0">
                <a:solidFill>
                  <a:srgbClr val="393936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E0A1539-6557-5182-F621-97587E642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93294" y="2243868"/>
              <a:ext cx="743400" cy="743400"/>
            </a:xfrm>
            <a:prstGeom prst="ellipse">
              <a:avLst/>
            </a:prstGeom>
            <a:ln w="19050" cap="rnd">
              <a:solidFill>
                <a:srgbClr val="FFFFF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5299125" y="1046095"/>
            <a:ext cx="159851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X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b="1" i="0" dirty="0">
                <a:effectLst/>
                <a:latin typeface="system-ui"/>
              </a:rPr>
              <a:t>总结与思考</a:t>
            </a:r>
            <a:endParaRPr lang="zh-CN" altLang="en-US" sz="7200" b="1" i="0" dirty="0"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584921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0A902E5-E26B-CC30-A0D5-3F3435D848A7}"/>
              </a:ext>
            </a:extLst>
          </p:cNvPr>
          <p:cNvSpPr/>
          <p:nvPr/>
        </p:nvSpPr>
        <p:spPr>
          <a:xfrm>
            <a:off x="6670952" y="3759561"/>
            <a:ext cx="3184148" cy="2328917"/>
          </a:xfrm>
          <a:prstGeom prst="rect">
            <a:avLst/>
          </a:prstGeom>
          <a:solidFill>
            <a:srgbClr val="D4F1F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1090" name="Picture 3">
            <a:extLst>
              <a:ext uri="{FF2B5EF4-FFF2-40B4-BE49-F238E27FC236}">
                <a16:creationId xmlns:a16="http://schemas.microsoft.com/office/drawing/2014/main" id="{AED391DF-F322-0F5F-E85A-1D9B22F8D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3169" y="3948968"/>
            <a:ext cx="530916" cy="14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0" name="Picture 3">
            <a:extLst>
              <a:ext uri="{FF2B5EF4-FFF2-40B4-BE49-F238E27FC236}">
                <a16:creationId xmlns:a16="http://schemas.microsoft.com/office/drawing/2014/main" id="{4A5C8BA9-B08D-899E-06E8-DD2A9F396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3169" y="4199235"/>
            <a:ext cx="530916" cy="14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" name="Picture 3">
            <a:extLst>
              <a:ext uri="{FF2B5EF4-FFF2-40B4-BE49-F238E27FC236}">
                <a16:creationId xmlns:a16="http://schemas.microsoft.com/office/drawing/2014/main" id="{09721D9A-5DA9-8923-041F-EF6E6DE31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3169" y="4449503"/>
            <a:ext cx="530916" cy="14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4" name="图片 1323">
            <a:extLst>
              <a:ext uri="{FF2B5EF4-FFF2-40B4-BE49-F238E27FC236}">
                <a16:creationId xmlns:a16="http://schemas.microsoft.com/office/drawing/2014/main" id="{E98DF425-695F-F573-EBBC-DAF2C18EC82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292" y="4216451"/>
            <a:ext cx="506758" cy="1372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C9549ED-27C6-CF75-73F2-E9B6D4D6CEEE}"/>
              </a:ext>
            </a:extLst>
          </p:cNvPr>
          <p:cNvSpPr/>
          <p:nvPr/>
        </p:nvSpPr>
        <p:spPr>
          <a:xfrm>
            <a:off x="3582478" y="3758609"/>
            <a:ext cx="2965758" cy="2328916"/>
          </a:xfrm>
          <a:prstGeom prst="rect">
            <a:avLst/>
          </a:prstGeom>
          <a:solidFill>
            <a:srgbClr val="D4F1F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17E87EC-82E8-91EB-A1EA-57C360D0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L2</a:t>
            </a:r>
            <a:r>
              <a:rPr lang="zh-CN" altLang="en-US" dirty="0"/>
              <a:t> 算力底座：</a:t>
            </a:r>
            <a:r>
              <a:rPr lang="zh-CN" altLang="en-US" sz="3200" kern="0" dirty="0">
                <a:solidFill>
                  <a:srgbClr val="C00000"/>
                </a:solidFill>
                <a:latin typeface="微软雅黑"/>
                <a:ea typeface="微软雅黑"/>
              </a:rPr>
              <a:t>网络</a:t>
            </a:r>
            <a:endParaRPr lang="zh-CN" altLang="en-US" dirty="0"/>
          </a:p>
        </p:txBody>
      </p:sp>
      <p:sp>
        <p:nvSpPr>
          <p:cNvPr id="1110" name="TextBox 15">
            <a:extLst>
              <a:ext uri="{FF2B5EF4-FFF2-40B4-BE49-F238E27FC236}">
                <a16:creationId xmlns:a16="http://schemas.microsoft.com/office/drawing/2014/main" id="{B02908EA-9181-A017-2882-8AE369436F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404218" y="1608879"/>
            <a:ext cx="635952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sp>
        <p:nvSpPr>
          <p:cNvPr id="1111" name="TextBox 15">
            <a:extLst>
              <a:ext uri="{FF2B5EF4-FFF2-40B4-BE49-F238E27FC236}">
                <a16:creationId xmlns:a16="http://schemas.microsoft.com/office/drawing/2014/main" id="{9C99786A-D966-BDF2-8CFC-8D002FCD927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404218" y="1393848"/>
            <a:ext cx="714500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10GE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12" name="直接连接符 98">
            <a:extLst>
              <a:ext uri="{FF2B5EF4-FFF2-40B4-BE49-F238E27FC236}">
                <a16:creationId xmlns:a16="http://schemas.microsoft.com/office/drawing/2014/main" id="{C347F3C1-A1C3-C4FF-11A1-528CCD885889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 flipV="1">
            <a:off x="9762027" y="1694928"/>
            <a:ext cx="540000" cy="1"/>
          </a:xfrm>
          <a:prstGeom prst="line">
            <a:avLst/>
          </a:prstGeom>
          <a:noFill/>
          <a:ln w="28575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3" name="直接连接符 98">
            <a:extLst>
              <a:ext uri="{FF2B5EF4-FFF2-40B4-BE49-F238E27FC236}">
                <a16:creationId xmlns:a16="http://schemas.microsoft.com/office/drawing/2014/main" id="{3ADA8D94-A000-5F02-D2A6-9E03A65A1DEB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 flipH="1" flipV="1">
            <a:off x="9762027" y="1478531"/>
            <a:ext cx="540000" cy="3727"/>
          </a:xfrm>
          <a:prstGeom prst="line">
            <a:avLst/>
          </a:prstGeom>
          <a:noFill/>
          <a:ln w="28575">
            <a:solidFill>
              <a:srgbClr val="00CCFF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4" name="TextBox 15">
            <a:extLst>
              <a:ext uri="{FF2B5EF4-FFF2-40B4-BE49-F238E27FC236}">
                <a16:creationId xmlns:a16="http://schemas.microsoft.com/office/drawing/2014/main" id="{AEB176B7-CD9C-C8F5-DF98-E0827C0B992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404218" y="1823910"/>
            <a:ext cx="571832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GE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15" name="直接连接符 98">
            <a:extLst>
              <a:ext uri="{FF2B5EF4-FFF2-40B4-BE49-F238E27FC236}">
                <a16:creationId xmlns:a16="http://schemas.microsoft.com/office/drawing/2014/main" id="{4482A28F-F967-BFD0-9C8E-AD5A0BE8CBF3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 flipH="1">
            <a:off x="9762027" y="1907599"/>
            <a:ext cx="540000" cy="0"/>
          </a:xfrm>
          <a:prstGeom prst="line">
            <a:avLst/>
          </a:prstGeom>
          <a:noFill/>
          <a:ln w="28575">
            <a:solidFill>
              <a:srgbClr val="1D1D1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" name="TextBox 15">
            <a:extLst>
              <a:ext uri="{FF2B5EF4-FFF2-40B4-BE49-F238E27FC236}">
                <a16:creationId xmlns:a16="http://schemas.microsoft.com/office/drawing/2014/main" id="{ED52E6AA-26A0-A75D-ABF8-1741DF06BD8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404218" y="1179082"/>
            <a:ext cx="714351" cy="205501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100G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27" name="直接连接符 98">
            <a:extLst>
              <a:ext uri="{FF2B5EF4-FFF2-40B4-BE49-F238E27FC236}">
                <a16:creationId xmlns:a16="http://schemas.microsoft.com/office/drawing/2014/main" id="{DBF0FE6F-3AE1-21FB-E850-EE5B96455D69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 flipV="1">
            <a:off x="9762027" y="1265861"/>
            <a:ext cx="540000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9" name="TextBox 15">
            <a:extLst>
              <a:ext uri="{FF2B5EF4-FFF2-40B4-BE49-F238E27FC236}">
                <a16:creationId xmlns:a16="http://schemas.microsoft.com/office/drawing/2014/main" id="{79D35F5C-B219-4C6B-6322-657D11CFF16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404218" y="2038941"/>
            <a:ext cx="1083191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100G </a:t>
            </a:r>
            <a:r>
              <a:rPr lang="en-US" altLang="zh-CN" sz="10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20" name="直接连接符 98">
            <a:extLst>
              <a:ext uri="{FF2B5EF4-FFF2-40B4-BE49-F238E27FC236}">
                <a16:creationId xmlns:a16="http://schemas.microsoft.com/office/drawing/2014/main" id="{01C882CE-E9A9-83CD-4A6A-5C53183E13E9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>
            <a:off x="9762027" y="2120269"/>
            <a:ext cx="540000" cy="1597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1" name="TextBox 15">
            <a:extLst>
              <a:ext uri="{FF2B5EF4-FFF2-40B4-BE49-F238E27FC236}">
                <a16:creationId xmlns:a16="http://schemas.microsoft.com/office/drawing/2014/main" id="{589CBF44-D29E-4524-74EA-4535F1B4E562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404218" y="2253972"/>
            <a:ext cx="1089603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200G </a:t>
            </a:r>
            <a:r>
              <a:rPr lang="en-US" altLang="zh-CN" sz="10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22" name="直接连接符 98">
            <a:extLst>
              <a:ext uri="{FF2B5EF4-FFF2-40B4-BE49-F238E27FC236}">
                <a16:creationId xmlns:a16="http://schemas.microsoft.com/office/drawing/2014/main" id="{47FCB384-F6A4-60B7-29ED-3C6977738F3D}"/>
              </a:ext>
            </a:extLst>
          </p:cNvPr>
          <p:cNvCxnSpPr/>
          <p:nvPr>
            <p:custDataLst>
              <p:tags r:id="rId13"/>
            </p:custDataLst>
          </p:nvPr>
        </p:nvCxnSpPr>
        <p:spPr bwMode="auto">
          <a:xfrm>
            <a:off x="9762027" y="2334536"/>
            <a:ext cx="540000" cy="1597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3" name="直接连接符 98">
            <a:extLst>
              <a:ext uri="{FF2B5EF4-FFF2-40B4-BE49-F238E27FC236}">
                <a16:creationId xmlns:a16="http://schemas.microsoft.com/office/drawing/2014/main" id="{40D77BDF-D66B-F7EC-5481-92796926B361}"/>
              </a:ext>
            </a:extLst>
          </p:cNvPr>
          <p:cNvCxnSpPr/>
          <p:nvPr>
            <p:custDataLst>
              <p:tags r:id="rId14"/>
            </p:custDataLst>
          </p:nvPr>
        </p:nvCxnSpPr>
        <p:spPr bwMode="auto">
          <a:xfrm flipH="1" flipV="1">
            <a:off x="9762027" y="2548802"/>
            <a:ext cx="540000" cy="5856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5" name="TextBox 15">
            <a:extLst>
              <a:ext uri="{FF2B5EF4-FFF2-40B4-BE49-F238E27FC236}">
                <a16:creationId xmlns:a16="http://schemas.microsoft.com/office/drawing/2014/main" id="{BA3FC91F-01A8-B77D-BCBF-EFA92E69C3B7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404218" y="2469002"/>
            <a:ext cx="1099221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400G </a:t>
            </a:r>
            <a:r>
              <a:rPr lang="en-US" altLang="zh-CN" sz="10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2048F3-BF20-37A8-2A77-84A4437A1B07}"/>
              </a:ext>
            </a:extLst>
          </p:cNvPr>
          <p:cNvSpPr txBox="1"/>
          <p:nvPr/>
        </p:nvSpPr>
        <p:spPr>
          <a:xfrm>
            <a:off x="7632749" y="6253524"/>
            <a:ext cx="1080000" cy="21523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399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数据面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BCC46E-B367-35BF-3922-3E506F149005}"/>
              </a:ext>
            </a:extLst>
          </p:cNvPr>
          <p:cNvSpPr txBox="1"/>
          <p:nvPr/>
        </p:nvSpPr>
        <p:spPr>
          <a:xfrm>
            <a:off x="4528701" y="6253524"/>
            <a:ext cx="1080000" cy="21523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399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参数面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A15D8B-E65A-4963-4865-CC33E15ECABB}"/>
              </a:ext>
            </a:extLst>
          </p:cNvPr>
          <p:cNvSpPr/>
          <p:nvPr/>
        </p:nvSpPr>
        <p:spPr>
          <a:xfrm>
            <a:off x="1058286" y="4999171"/>
            <a:ext cx="2394187" cy="1088353"/>
          </a:xfrm>
          <a:prstGeom prst="rect">
            <a:avLst/>
          </a:prstGeom>
          <a:solidFill>
            <a:srgbClr val="D4F1F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799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E41D69-09A3-52CA-7F87-B620DD39AB9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5856945" y="1039471"/>
            <a:ext cx="1313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Border Leaf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交换机</a:t>
            </a:r>
          </a:p>
        </p:txBody>
      </p:sp>
      <p:cxnSp>
        <p:nvCxnSpPr>
          <p:cNvPr id="11" name="直接连接符 229">
            <a:extLst>
              <a:ext uri="{FF2B5EF4-FFF2-40B4-BE49-F238E27FC236}">
                <a16:creationId xmlns:a16="http://schemas.microsoft.com/office/drawing/2014/main" id="{40C188C2-D4B9-CA25-4086-715303BF8F9C}"/>
              </a:ext>
            </a:extLst>
          </p:cNvPr>
          <p:cNvCxnSpPr>
            <a:cxnSpLocks/>
            <a:stCxn id="48" idx="2"/>
            <a:endCxn id="1144" idx="0"/>
          </p:cNvCxnSpPr>
          <p:nvPr>
            <p:custDataLst>
              <p:tags r:id="rId17"/>
            </p:custDataLst>
          </p:nvPr>
        </p:nvCxnSpPr>
        <p:spPr>
          <a:xfrm flipH="1">
            <a:off x="4899142" y="2228644"/>
            <a:ext cx="1226021" cy="78230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2" name="直接连接符 230">
            <a:extLst>
              <a:ext uri="{FF2B5EF4-FFF2-40B4-BE49-F238E27FC236}">
                <a16:creationId xmlns:a16="http://schemas.microsoft.com/office/drawing/2014/main" id="{BE2EA5B1-2D6B-FC21-A5AD-ABA25742AD94}"/>
              </a:ext>
            </a:extLst>
          </p:cNvPr>
          <p:cNvCxnSpPr>
            <a:cxnSpLocks/>
            <a:stCxn id="47" idx="2"/>
            <a:endCxn id="1144" idx="0"/>
          </p:cNvCxnSpPr>
          <p:nvPr>
            <p:custDataLst>
              <p:tags r:id="rId18"/>
            </p:custDataLst>
          </p:nvPr>
        </p:nvCxnSpPr>
        <p:spPr>
          <a:xfrm flipH="1">
            <a:off x="4899142" y="2228644"/>
            <a:ext cx="1915606" cy="78230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3" name="直接连接符 231">
            <a:extLst>
              <a:ext uri="{FF2B5EF4-FFF2-40B4-BE49-F238E27FC236}">
                <a16:creationId xmlns:a16="http://schemas.microsoft.com/office/drawing/2014/main" id="{6C754EFD-8696-5118-E5EC-F46FDE072222}"/>
              </a:ext>
            </a:extLst>
          </p:cNvPr>
          <p:cNvCxnSpPr>
            <a:cxnSpLocks/>
            <a:stCxn id="47" idx="2"/>
            <a:endCxn id="1145" idx="0"/>
          </p:cNvCxnSpPr>
          <p:nvPr>
            <p:custDataLst>
              <p:tags r:id="rId19"/>
            </p:custDataLst>
          </p:nvPr>
        </p:nvCxnSpPr>
        <p:spPr>
          <a:xfrm flipH="1">
            <a:off x="5395297" y="2228644"/>
            <a:ext cx="1419451" cy="78040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4" name="直接连接符 232">
            <a:extLst>
              <a:ext uri="{FF2B5EF4-FFF2-40B4-BE49-F238E27FC236}">
                <a16:creationId xmlns:a16="http://schemas.microsoft.com/office/drawing/2014/main" id="{D2141694-5CBE-9D8B-1698-576C686C2581}"/>
              </a:ext>
            </a:extLst>
          </p:cNvPr>
          <p:cNvCxnSpPr>
            <a:cxnSpLocks/>
            <a:stCxn id="48" idx="2"/>
            <a:endCxn id="1145" idx="0"/>
          </p:cNvCxnSpPr>
          <p:nvPr>
            <p:custDataLst>
              <p:tags r:id="rId20"/>
            </p:custDataLst>
          </p:nvPr>
        </p:nvCxnSpPr>
        <p:spPr>
          <a:xfrm flipH="1">
            <a:off x="5395297" y="2228644"/>
            <a:ext cx="729866" cy="78040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5" name="直接连接符 233">
            <a:extLst>
              <a:ext uri="{FF2B5EF4-FFF2-40B4-BE49-F238E27FC236}">
                <a16:creationId xmlns:a16="http://schemas.microsoft.com/office/drawing/2014/main" id="{C38ADA98-ED02-759B-C396-958A61794BE3}"/>
              </a:ext>
            </a:extLst>
          </p:cNvPr>
          <p:cNvCxnSpPr>
            <a:cxnSpLocks/>
            <a:stCxn id="1144" idx="2"/>
            <a:endCxn id="1036" idx="0"/>
          </p:cNvCxnSpPr>
          <p:nvPr>
            <p:custDataLst>
              <p:tags r:id="rId21"/>
            </p:custDataLst>
          </p:nvPr>
        </p:nvCxnSpPr>
        <p:spPr>
          <a:xfrm>
            <a:off x="4899142" y="3190944"/>
            <a:ext cx="272875" cy="612665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234">
            <a:extLst>
              <a:ext uri="{FF2B5EF4-FFF2-40B4-BE49-F238E27FC236}">
                <a16:creationId xmlns:a16="http://schemas.microsoft.com/office/drawing/2014/main" id="{CF728F4F-8CA9-AE8C-C726-1B8D8E7292E9}"/>
              </a:ext>
            </a:extLst>
          </p:cNvPr>
          <p:cNvCxnSpPr>
            <a:cxnSpLocks/>
            <a:stCxn id="1145" idx="2"/>
            <a:endCxn id="1036" idx="0"/>
          </p:cNvCxnSpPr>
          <p:nvPr>
            <p:custDataLst>
              <p:tags r:id="rId22"/>
            </p:custDataLst>
          </p:nvPr>
        </p:nvCxnSpPr>
        <p:spPr>
          <a:xfrm flipH="1">
            <a:off x="5172017" y="3189049"/>
            <a:ext cx="223280" cy="614560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235">
            <a:extLst>
              <a:ext uri="{FF2B5EF4-FFF2-40B4-BE49-F238E27FC236}">
                <a16:creationId xmlns:a16="http://schemas.microsoft.com/office/drawing/2014/main" id="{7027EF16-3942-17F5-2B47-4BB6CDCED69F}"/>
              </a:ext>
            </a:extLst>
          </p:cNvPr>
          <p:cNvCxnSpPr>
            <a:stCxn id="1104" idx="0"/>
            <a:endCxn id="21" idx="2"/>
          </p:cNvCxnSpPr>
          <p:nvPr>
            <p:custDataLst>
              <p:tags r:id="rId23"/>
            </p:custDataLst>
          </p:nvPr>
        </p:nvCxnSpPr>
        <p:spPr bwMode="auto">
          <a:xfrm flipV="1">
            <a:off x="5904210" y="4569771"/>
            <a:ext cx="22515" cy="685806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236">
            <a:extLst>
              <a:ext uri="{FF2B5EF4-FFF2-40B4-BE49-F238E27FC236}">
                <a16:creationId xmlns:a16="http://schemas.microsoft.com/office/drawing/2014/main" id="{63EF5E5D-FD68-D346-22CB-5FDADB0B0697}"/>
              </a:ext>
            </a:extLst>
          </p:cNvPr>
          <p:cNvCxnSpPr>
            <a:stCxn id="1103" idx="0"/>
          </p:cNvCxnSpPr>
          <p:nvPr>
            <p:custDataLst>
              <p:tags r:id="rId24"/>
            </p:custDataLst>
          </p:nvPr>
        </p:nvCxnSpPr>
        <p:spPr bwMode="auto">
          <a:xfrm flipV="1">
            <a:off x="4171517" y="4571836"/>
            <a:ext cx="1762057" cy="697337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" name="Picture 5">
            <a:extLst>
              <a:ext uri="{FF2B5EF4-FFF2-40B4-BE49-F238E27FC236}">
                <a16:creationId xmlns:a16="http://schemas.microsoft.com/office/drawing/2014/main" id="{22356FD9-82D8-3AE5-3743-096B26CB359F}"/>
              </a:ext>
            </a:extLst>
          </p:cNvPr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802" y="3965876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514D7D39-E1E7-660F-C85E-1B143C8428CC}"/>
              </a:ext>
            </a:extLst>
          </p:cNvPr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802" y="4202447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1E2B939A-029F-8247-5F99-09BBA1FC9A85}"/>
              </a:ext>
            </a:extLst>
          </p:cNvPr>
          <p:cNvPicPr>
            <a:picLocks noChangeAspect="1" noChangeArrowheads="1"/>
          </p:cNvPicPr>
          <p:nvPr>
            <p:custDataLst>
              <p:tags r:id="rId27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802" y="4450511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400625C-C1EA-68E4-8B70-09D58722F9FA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3645959" y="3846983"/>
            <a:ext cx="2841877" cy="88017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24" name="直接连接符 242">
            <a:extLst>
              <a:ext uri="{FF2B5EF4-FFF2-40B4-BE49-F238E27FC236}">
                <a16:creationId xmlns:a16="http://schemas.microsoft.com/office/drawing/2014/main" id="{2034EE1B-C6BE-A10D-4526-894CCC3EB188}"/>
              </a:ext>
            </a:extLst>
          </p:cNvPr>
          <p:cNvCxnSpPr>
            <a:cxnSpLocks/>
            <a:stCxn id="48" idx="2"/>
            <a:endCxn id="1152" idx="0"/>
          </p:cNvCxnSpPr>
          <p:nvPr>
            <p:custDataLst>
              <p:tags r:id="rId29"/>
            </p:custDataLst>
          </p:nvPr>
        </p:nvCxnSpPr>
        <p:spPr>
          <a:xfrm flipH="1">
            <a:off x="3352923" y="2228644"/>
            <a:ext cx="2772240" cy="77715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5" name="直接连接符 243">
            <a:extLst>
              <a:ext uri="{FF2B5EF4-FFF2-40B4-BE49-F238E27FC236}">
                <a16:creationId xmlns:a16="http://schemas.microsoft.com/office/drawing/2014/main" id="{DB52D2FF-5CEE-D7D9-4712-3C16EAA98999}"/>
              </a:ext>
            </a:extLst>
          </p:cNvPr>
          <p:cNvCxnSpPr>
            <a:cxnSpLocks/>
            <a:stCxn id="47" idx="2"/>
            <a:endCxn id="1152" idx="0"/>
          </p:cNvCxnSpPr>
          <p:nvPr>
            <p:custDataLst>
              <p:tags r:id="rId30"/>
            </p:custDataLst>
          </p:nvPr>
        </p:nvCxnSpPr>
        <p:spPr>
          <a:xfrm flipH="1">
            <a:off x="3352923" y="2228644"/>
            <a:ext cx="3461825" cy="77715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6" name="直接连接符 244">
            <a:extLst>
              <a:ext uri="{FF2B5EF4-FFF2-40B4-BE49-F238E27FC236}">
                <a16:creationId xmlns:a16="http://schemas.microsoft.com/office/drawing/2014/main" id="{19EE954E-886E-51C8-ACB4-BB65561BA776}"/>
              </a:ext>
            </a:extLst>
          </p:cNvPr>
          <p:cNvCxnSpPr>
            <a:cxnSpLocks/>
            <a:stCxn id="41" idx="2"/>
            <a:endCxn id="1167" idx="0"/>
          </p:cNvCxnSpPr>
          <p:nvPr>
            <p:custDataLst>
              <p:tags r:id="rId31"/>
            </p:custDataLst>
          </p:nvPr>
        </p:nvCxnSpPr>
        <p:spPr>
          <a:xfrm flipH="1">
            <a:off x="2322094" y="1590384"/>
            <a:ext cx="4406185" cy="1095753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7" name="直接连接符 245">
            <a:extLst>
              <a:ext uri="{FF2B5EF4-FFF2-40B4-BE49-F238E27FC236}">
                <a16:creationId xmlns:a16="http://schemas.microsoft.com/office/drawing/2014/main" id="{A542627A-2A10-0A0C-83B6-1AFAF316315B}"/>
              </a:ext>
            </a:extLst>
          </p:cNvPr>
          <p:cNvCxnSpPr>
            <a:cxnSpLocks/>
            <a:stCxn id="40" idx="2"/>
            <a:endCxn id="1166" idx="0"/>
          </p:cNvCxnSpPr>
          <p:nvPr>
            <p:custDataLst>
              <p:tags r:id="rId32"/>
            </p:custDataLst>
          </p:nvPr>
        </p:nvCxnSpPr>
        <p:spPr>
          <a:xfrm flipH="1">
            <a:off x="1361586" y="1590384"/>
            <a:ext cx="4829335" cy="1095753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8" name="直接连接符 246">
            <a:extLst>
              <a:ext uri="{FF2B5EF4-FFF2-40B4-BE49-F238E27FC236}">
                <a16:creationId xmlns:a16="http://schemas.microsoft.com/office/drawing/2014/main" id="{7BADA344-C6DF-1695-B175-A10A977FF70C}"/>
              </a:ext>
            </a:extLst>
          </p:cNvPr>
          <p:cNvCxnSpPr>
            <a:cxnSpLocks/>
            <a:stCxn id="47" idx="2"/>
            <a:endCxn id="1153" idx="0"/>
          </p:cNvCxnSpPr>
          <p:nvPr>
            <p:custDataLst>
              <p:tags r:id="rId33"/>
            </p:custDataLst>
          </p:nvPr>
        </p:nvCxnSpPr>
        <p:spPr>
          <a:xfrm flipH="1">
            <a:off x="3797378" y="2228644"/>
            <a:ext cx="3017370" cy="777527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9" name="直接连接符 247">
            <a:extLst>
              <a:ext uri="{FF2B5EF4-FFF2-40B4-BE49-F238E27FC236}">
                <a16:creationId xmlns:a16="http://schemas.microsoft.com/office/drawing/2014/main" id="{7C85713C-3DF4-0E68-29C0-091E9197C822}"/>
              </a:ext>
            </a:extLst>
          </p:cNvPr>
          <p:cNvCxnSpPr>
            <a:cxnSpLocks/>
            <a:stCxn id="48" idx="2"/>
            <a:endCxn id="1153" idx="0"/>
          </p:cNvCxnSpPr>
          <p:nvPr>
            <p:custDataLst>
              <p:tags r:id="rId34"/>
            </p:custDataLst>
          </p:nvPr>
        </p:nvCxnSpPr>
        <p:spPr>
          <a:xfrm flipH="1">
            <a:off x="3797378" y="2228644"/>
            <a:ext cx="2327785" cy="777527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DA30DF7C-C665-8E63-24C1-A6D53DC71CA0}"/>
              </a:ext>
            </a:extLst>
          </p:cNvPr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1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433163" y="1410384"/>
            <a:ext cx="274566" cy="180000"/>
          </a:xfrm>
          <a:prstGeom prst="rect">
            <a:avLst/>
          </a:prstGeom>
          <a:ln>
            <a:noFill/>
          </a:ln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4275541-B242-7811-B437-057CEB62955D}"/>
              </a:ext>
            </a:extLst>
          </p:cNvPr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1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195598" y="1410384"/>
            <a:ext cx="274566" cy="180000"/>
          </a:xfrm>
          <a:prstGeom prst="rect">
            <a:avLst/>
          </a:prstGeom>
          <a:ln>
            <a:noFill/>
          </a:ln>
        </p:spPr>
      </p:pic>
      <p:cxnSp>
        <p:nvCxnSpPr>
          <p:cNvPr id="33" name="直接连接符 250">
            <a:extLst>
              <a:ext uri="{FF2B5EF4-FFF2-40B4-BE49-F238E27FC236}">
                <a16:creationId xmlns:a16="http://schemas.microsoft.com/office/drawing/2014/main" id="{DE4F4E1A-ECA5-518A-A817-B9E839DC22CD}"/>
              </a:ext>
            </a:extLst>
          </p:cNvPr>
          <p:cNvCxnSpPr>
            <a:cxnSpLocks/>
            <a:stCxn id="40" idx="1"/>
            <a:endCxn id="31" idx="3"/>
          </p:cNvCxnSpPr>
          <p:nvPr>
            <p:custDataLst>
              <p:tags r:id="rId37"/>
            </p:custDataLst>
          </p:nvPr>
        </p:nvCxnSpPr>
        <p:spPr>
          <a:xfrm flipH="1">
            <a:off x="5707729" y="1500384"/>
            <a:ext cx="353470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34" name="直接连接符 251">
            <a:extLst>
              <a:ext uri="{FF2B5EF4-FFF2-40B4-BE49-F238E27FC236}">
                <a16:creationId xmlns:a16="http://schemas.microsoft.com/office/drawing/2014/main" id="{16C7BEDE-6270-C71D-4BF2-196439CF0FEF}"/>
              </a:ext>
            </a:extLst>
          </p:cNvPr>
          <p:cNvCxnSpPr>
            <a:cxnSpLocks/>
            <a:stCxn id="32" idx="1"/>
            <a:endCxn id="41" idx="3"/>
          </p:cNvCxnSpPr>
          <p:nvPr>
            <p:custDataLst>
              <p:tags r:id="rId38"/>
            </p:custDataLst>
          </p:nvPr>
        </p:nvCxnSpPr>
        <p:spPr>
          <a:xfrm flipH="1">
            <a:off x="6858000" y="1500384"/>
            <a:ext cx="337598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BFF94EDC-0F69-A570-E358-2617806B0736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5187798" y="1146426"/>
            <a:ext cx="724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防火墙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57A4FC8-7550-8AF6-A6A5-DED99379C5C0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 flipH="1">
            <a:off x="7000369" y="1154231"/>
            <a:ext cx="7158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防火墙</a:t>
            </a:r>
          </a:p>
        </p:txBody>
      </p:sp>
      <p:cxnSp>
        <p:nvCxnSpPr>
          <p:cNvPr id="37" name="直接连接符 254">
            <a:extLst>
              <a:ext uri="{FF2B5EF4-FFF2-40B4-BE49-F238E27FC236}">
                <a16:creationId xmlns:a16="http://schemas.microsoft.com/office/drawing/2014/main" id="{B3CD5188-163B-25CD-4C2F-5275BAF1C3E8}"/>
              </a:ext>
            </a:extLst>
          </p:cNvPr>
          <p:cNvCxnSpPr>
            <a:cxnSpLocks/>
            <a:stCxn id="1136" idx="0"/>
            <a:endCxn id="1089" idx="2"/>
          </p:cNvCxnSpPr>
          <p:nvPr>
            <p:custDataLst>
              <p:tags r:id="rId41"/>
            </p:custDataLst>
          </p:nvPr>
        </p:nvCxnSpPr>
        <p:spPr>
          <a:xfrm flipH="1" flipV="1">
            <a:off x="7307671" y="4108063"/>
            <a:ext cx="1558959" cy="1154055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接连接符 255">
            <a:extLst>
              <a:ext uri="{FF2B5EF4-FFF2-40B4-BE49-F238E27FC236}">
                <a16:creationId xmlns:a16="http://schemas.microsoft.com/office/drawing/2014/main" id="{600CD3F0-1B70-4AF1-D6B2-8785E5133B94}"/>
              </a:ext>
            </a:extLst>
          </p:cNvPr>
          <p:cNvCxnSpPr>
            <a:cxnSpLocks/>
            <a:stCxn id="1089" idx="2"/>
            <a:endCxn id="1140" idx="0"/>
          </p:cNvCxnSpPr>
          <p:nvPr>
            <p:custDataLst>
              <p:tags r:id="rId42"/>
            </p:custDataLst>
          </p:nvPr>
        </p:nvCxnSpPr>
        <p:spPr>
          <a:xfrm>
            <a:off x="7307671" y="4108063"/>
            <a:ext cx="2151953" cy="1154055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EFBADCD8-6986-8D53-580E-0367C62B2C3D}"/>
              </a:ext>
            </a:extLst>
          </p:cNvPr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1199" y="1410384"/>
            <a:ext cx="259443" cy="180000"/>
          </a:xfrm>
          <a:prstGeom prst="rect">
            <a:avLst/>
          </a:prstGeom>
          <a:ln>
            <a:noFill/>
          </a:ln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2251908-0796-FDDC-9B22-5C4D0C217B0B}"/>
              </a:ext>
            </a:extLst>
          </p:cNvPr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557" y="1410384"/>
            <a:ext cx="259443" cy="180000"/>
          </a:xfrm>
          <a:prstGeom prst="rect">
            <a:avLst/>
          </a:prstGeom>
          <a:ln>
            <a:noFill/>
          </a:ln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B5A04499-73BB-7973-5D37-C9B5F3BA2525}"/>
              </a:ext>
            </a:extLst>
          </p:cNvPr>
          <p:cNvSpPr/>
          <p:nvPr>
            <p:custDataLst>
              <p:tags r:id="rId45"/>
            </p:custDataLst>
          </p:nvPr>
        </p:nvSpPr>
        <p:spPr>
          <a:xfrm>
            <a:off x="5882519" y="1301029"/>
            <a:ext cx="1157524" cy="39389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43" name="直接连接符 260">
            <a:extLst>
              <a:ext uri="{FF2B5EF4-FFF2-40B4-BE49-F238E27FC236}">
                <a16:creationId xmlns:a16="http://schemas.microsoft.com/office/drawing/2014/main" id="{91AED1E5-DC5B-8BD6-13C1-392A1BDBC83B}"/>
              </a:ext>
            </a:extLst>
          </p:cNvPr>
          <p:cNvCxnSpPr>
            <a:cxnSpLocks/>
            <a:stCxn id="41" idx="2"/>
            <a:endCxn id="48" idx="0"/>
          </p:cNvCxnSpPr>
          <p:nvPr>
            <p:custDataLst>
              <p:tags r:id="rId46"/>
            </p:custDataLst>
          </p:nvPr>
        </p:nvCxnSpPr>
        <p:spPr>
          <a:xfrm flipH="1">
            <a:off x="6125163" y="1590384"/>
            <a:ext cx="603116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4" name="直接连接符 261">
            <a:extLst>
              <a:ext uri="{FF2B5EF4-FFF2-40B4-BE49-F238E27FC236}">
                <a16:creationId xmlns:a16="http://schemas.microsoft.com/office/drawing/2014/main" id="{AB9B8677-B0CD-88C7-9641-4FCDCD135521}"/>
              </a:ext>
            </a:extLst>
          </p:cNvPr>
          <p:cNvCxnSpPr>
            <a:cxnSpLocks/>
            <a:stCxn id="48" idx="0"/>
            <a:endCxn id="40" idx="2"/>
          </p:cNvCxnSpPr>
          <p:nvPr>
            <p:custDataLst>
              <p:tags r:id="rId47"/>
            </p:custDataLst>
          </p:nvPr>
        </p:nvCxnSpPr>
        <p:spPr>
          <a:xfrm flipV="1">
            <a:off x="6125163" y="1590384"/>
            <a:ext cx="65758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5" name="直接连接符 262">
            <a:extLst>
              <a:ext uri="{FF2B5EF4-FFF2-40B4-BE49-F238E27FC236}">
                <a16:creationId xmlns:a16="http://schemas.microsoft.com/office/drawing/2014/main" id="{4E699256-E280-232B-B52F-63419A229115}"/>
              </a:ext>
            </a:extLst>
          </p:cNvPr>
          <p:cNvCxnSpPr>
            <a:cxnSpLocks/>
            <a:stCxn id="47" idx="0"/>
            <a:endCxn id="40" idx="2"/>
          </p:cNvCxnSpPr>
          <p:nvPr>
            <p:custDataLst>
              <p:tags r:id="rId48"/>
            </p:custDataLst>
          </p:nvPr>
        </p:nvCxnSpPr>
        <p:spPr>
          <a:xfrm flipH="1" flipV="1">
            <a:off x="6190921" y="1590384"/>
            <a:ext cx="623827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6" name="直接连接符 263">
            <a:extLst>
              <a:ext uri="{FF2B5EF4-FFF2-40B4-BE49-F238E27FC236}">
                <a16:creationId xmlns:a16="http://schemas.microsoft.com/office/drawing/2014/main" id="{2D963390-129E-29AB-782F-43A90E1AF3E4}"/>
              </a:ext>
            </a:extLst>
          </p:cNvPr>
          <p:cNvCxnSpPr>
            <a:cxnSpLocks/>
            <a:stCxn id="47" idx="0"/>
            <a:endCxn id="41" idx="2"/>
          </p:cNvCxnSpPr>
          <p:nvPr>
            <p:custDataLst>
              <p:tags r:id="rId49"/>
            </p:custDataLst>
          </p:nvPr>
        </p:nvCxnSpPr>
        <p:spPr>
          <a:xfrm flipH="1" flipV="1">
            <a:off x="6728279" y="1590384"/>
            <a:ext cx="86469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pic>
        <p:nvPicPr>
          <p:cNvPr id="47" name="图片 46">
            <a:extLst>
              <a:ext uri="{FF2B5EF4-FFF2-40B4-BE49-F238E27FC236}">
                <a16:creationId xmlns:a16="http://schemas.microsoft.com/office/drawing/2014/main" id="{5B3A90AE-EAC8-E7E9-1C76-77C11697E0DB}"/>
              </a:ext>
            </a:extLst>
          </p:cNvPr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16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679" y="2048644"/>
            <a:ext cx="264138" cy="180000"/>
          </a:xfrm>
          <a:prstGeom prst="rect">
            <a:avLst/>
          </a:prstGeom>
          <a:ln>
            <a:noFill/>
          </a:ln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F42B9531-CFB5-63AD-B131-D569EA75A9F6}"/>
              </a:ext>
            </a:extLst>
          </p:cNvPr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16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3094" y="2048644"/>
            <a:ext cx="264138" cy="180000"/>
          </a:xfrm>
          <a:prstGeom prst="rect">
            <a:avLst/>
          </a:prstGeom>
          <a:ln>
            <a:noFill/>
          </a:ln>
        </p:spPr>
      </p:pic>
      <p:sp>
        <p:nvSpPr>
          <p:cNvPr id="1168" name="矩形 1167">
            <a:extLst>
              <a:ext uri="{FF2B5EF4-FFF2-40B4-BE49-F238E27FC236}">
                <a16:creationId xmlns:a16="http://schemas.microsoft.com/office/drawing/2014/main" id="{FB7F370D-CE9D-C149-279B-BB65685C8CA1}"/>
              </a:ext>
            </a:extLst>
          </p:cNvPr>
          <p:cNvSpPr/>
          <p:nvPr>
            <p:custDataLst>
              <p:tags r:id="rId52"/>
            </p:custDataLst>
          </p:nvPr>
        </p:nvSpPr>
        <p:spPr>
          <a:xfrm>
            <a:off x="911174" y="2505643"/>
            <a:ext cx="1838178" cy="101153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69" name="文本框 1168">
            <a:extLst>
              <a:ext uri="{FF2B5EF4-FFF2-40B4-BE49-F238E27FC236}">
                <a16:creationId xmlns:a16="http://schemas.microsoft.com/office/drawing/2014/main" id="{D3323631-9F3D-1B2C-B6E4-F1F2CDCD92CE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1008122" y="219907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带内管理区</a:t>
            </a:r>
          </a:p>
        </p:txBody>
      </p:sp>
      <p:pic>
        <p:nvPicPr>
          <p:cNvPr id="1170" name="图片 1169">
            <a:extLst>
              <a:ext uri="{FF2B5EF4-FFF2-40B4-BE49-F238E27FC236}">
                <a16:creationId xmlns:a16="http://schemas.microsoft.com/office/drawing/2014/main" id="{FAEC4F28-13F5-2F88-0C76-587860456082}"/>
              </a:ext>
            </a:extLst>
          </p:cNvPr>
          <p:cNvPicPr>
            <a:picLocks noChangeAspect="1"/>
          </p:cNvPicPr>
          <p:nvPr>
            <p:custDataLst>
              <p:tags r:id="rId54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011" y="3138051"/>
            <a:ext cx="262723" cy="180000"/>
          </a:xfrm>
          <a:prstGeom prst="rect">
            <a:avLst/>
          </a:prstGeom>
          <a:ln>
            <a:noFill/>
          </a:ln>
        </p:spPr>
      </p:pic>
      <p:pic>
        <p:nvPicPr>
          <p:cNvPr id="1171" name="图片 1170">
            <a:extLst>
              <a:ext uri="{FF2B5EF4-FFF2-40B4-BE49-F238E27FC236}">
                <a16:creationId xmlns:a16="http://schemas.microsoft.com/office/drawing/2014/main" id="{5CBD6158-5B08-58C2-73CE-7250F18FF212}"/>
              </a:ext>
            </a:extLst>
          </p:cNvPr>
          <p:cNvPicPr>
            <a:picLocks noChangeAspect="1"/>
          </p:cNvPicPr>
          <p:nvPr>
            <p:custDataLst>
              <p:tags r:id="rId55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984" y="3138051"/>
            <a:ext cx="262724" cy="180000"/>
          </a:xfrm>
          <a:prstGeom prst="rect">
            <a:avLst/>
          </a:prstGeom>
          <a:ln>
            <a:noFill/>
          </a:ln>
        </p:spPr>
      </p:pic>
      <p:pic>
        <p:nvPicPr>
          <p:cNvPr id="1166" name="图片 1165">
            <a:extLst>
              <a:ext uri="{FF2B5EF4-FFF2-40B4-BE49-F238E27FC236}">
                <a16:creationId xmlns:a16="http://schemas.microsoft.com/office/drawing/2014/main" id="{E519B6B4-4171-D82E-E07C-E65B57775B3F}"/>
              </a:ext>
            </a:extLst>
          </p:cNvPr>
          <p:cNvPicPr>
            <a:picLocks noChangeAspect="1"/>
          </p:cNvPicPr>
          <p:nvPr>
            <p:custDataLst>
              <p:tags r:id="rId56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979" y="2686137"/>
            <a:ext cx="261213" cy="180000"/>
          </a:xfrm>
          <a:prstGeom prst="rect">
            <a:avLst/>
          </a:prstGeom>
          <a:ln>
            <a:noFill/>
          </a:ln>
        </p:spPr>
      </p:pic>
      <p:pic>
        <p:nvPicPr>
          <p:cNvPr id="1167" name="图片 1166">
            <a:extLst>
              <a:ext uri="{FF2B5EF4-FFF2-40B4-BE49-F238E27FC236}">
                <a16:creationId xmlns:a16="http://schemas.microsoft.com/office/drawing/2014/main" id="{56EB30A0-FB74-1207-9934-A1936781C247}"/>
              </a:ext>
            </a:extLst>
          </p:cNvPr>
          <p:cNvPicPr>
            <a:picLocks noChangeAspect="1"/>
          </p:cNvPicPr>
          <p:nvPr>
            <p:custDataLst>
              <p:tags r:id="rId57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487" y="2686137"/>
            <a:ext cx="261213" cy="180000"/>
          </a:xfrm>
          <a:prstGeom prst="rect">
            <a:avLst/>
          </a:prstGeom>
          <a:ln>
            <a:noFill/>
          </a:ln>
        </p:spPr>
      </p:pic>
      <p:pic>
        <p:nvPicPr>
          <p:cNvPr id="1156" name="图片 1155">
            <a:extLst>
              <a:ext uri="{FF2B5EF4-FFF2-40B4-BE49-F238E27FC236}">
                <a16:creationId xmlns:a16="http://schemas.microsoft.com/office/drawing/2014/main" id="{0C09DBE5-841E-BE91-77D9-809E434BEF44}"/>
              </a:ext>
            </a:extLst>
          </p:cNvPr>
          <p:cNvPicPr>
            <a:picLocks noChangeAspect="1"/>
          </p:cNvPicPr>
          <p:nvPr>
            <p:custDataLst>
              <p:tags r:id="rId58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092" y="3138051"/>
            <a:ext cx="262725" cy="180000"/>
          </a:xfrm>
          <a:prstGeom prst="rect">
            <a:avLst/>
          </a:prstGeom>
          <a:ln>
            <a:noFill/>
          </a:ln>
        </p:spPr>
      </p:pic>
      <p:cxnSp>
        <p:nvCxnSpPr>
          <p:cNvPr id="1160" name="直接连接符 418">
            <a:extLst>
              <a:ext uri="{FF2B5EF4-FFF2-40B4-BE49-F238E27FC236}">
                <a16:creationId xmlns:a16="http://schemas.microsoft.com/office/drawing/2014/main" id="{3B14A1E2-6F15-04CA-E172-F783885F782E}"/>
              </a:ext>
            </a:extLst>
          </p:cNvPr>
          <p:cNvCxnSpPr>
            <a:cxnSpLocks/>
            <a:stCxn id="1167" idx="2"/>
            <a:endCxn id="1156" idx="0"/>
          </p:cNvCxnSpPr>
          <p:nvPr>
            <p:custDataLst>
              <p:tags r:id="rId59"/>
            </p:custDataLst>
          </p:nvPr>
        </p:nvCxnSpPr>
        <p:spPr>
          <a:xfrm flipH="1">
            <a:off x="2103455" y="2866137"/>
            <a:ext cx="218639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161" name="直接连接符 419">
            <a:extLst>
              <a:ext uri="{FF2B5EF4-FFF2-40B4-BE49-F238E27FC236}">
                <a16:creationId xmlns:a16="http://schemas.microsoft.com/office/drawing/2014/main" id="{2DDDAB34-1912-8F70-2E19-08DF1C3FC731}"/>
              </a:ext>
            </a:extLst>
          </p:cNvPr>
          <p:cNvCxnSpPr>
            <a:cxnSpLocks/>
            <a:stCxn id="1166" idx="2"/>
            <a:endCxn id="1171" idx="0"/>
          </p:cNvCxnSpPr>
          <p:nvPr>
            <p:custDataLst>
              <p:tags r:id="rId60"/>
            </p:custDataLst>
          </p:nvPr>
        </p:nvCxnSpPr>
        <p:spPr>
          <a:xfrm>
            <a:off x="1361586" y="2866137"/>
            <a:ext cx="231760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162" name="直接连接符 420">
            <a:extLst>
              <a:ext uri="{FF2B5EF4-FFF2-40B4-BE49-F238E27FC236}">
                <a16:creationId xmlns:a16="http://schemas.microsoft.com/office/drawing/2014/main" id="{22F3EFBB-DE6F-CBC4-41A9-EC0E228A17F4}"/>
              </a:ext>
            </a:extLst>
          </p:cNvPr>
          <p:cNvCxnSpPr>
            <a:cxnSpLocks/>
            <a:stCxn id="1166" idx="2"/>
            <a:endCxn id="1170" idx="0"/>
          </p:cNvCxnSpPr>
          <p:nvPr>
            <p:custDataLst>
              <p:tags r:id="rId61"/>
            </p:custDataLst>
          </p:nvPr>
        </p:nvCxnSpPr>
        <p:spPr>
          <a:xfrm flipH="1">
            <a:off x="1121373" y="2866137"/>
            <a:ext cx="240213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1165" name="文本框 1164">
            <a:extLst>
              <a:ext uri="{FF2B5EF4-FFF2-40B4-BE49-F238E27FC236}">
                <a16:creationId xmlns:a16="http://schemas.microsoft.com/office/drawing/2014/main" id="{9D8766FB-26FA-08D1-16F4-4D9BCE97CAC5}"/>
              </a:ext>
            </a:extLst>
          </p:cNvPr>
          <p:cNvSpPr txBox="1"/>
          <p:nvPr>
            <p:custDataLst>
              <p:tags r:id="rId62"/>
            </p:custDataLst>
          </p:nvPr>
        </p:nvSpPr>
        <p:spPr>
          <a:xfrm>
            <a:off x="1399034" y="2660478"/>
            <a:ext cx="896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汇聚交换机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A417665-C4D9-4BE8-7B45-D50E8241BCC8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6975714" y="2051321"/>
            <a:ext cx="992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3765">
              <a:defRPr sz="9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algn="ctr" defTabSz="913399">
              <a:defRPr/>
            </a:pP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</a:rPr>
              <a:t>业务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</a:rPr>
              <a:t>Spine</a:t>
            </a:r>
            <a:endParaRPr lang="zh-CN" altLang="en-US" sz="1000" kern="0" dirty="0">
              <a:solidFill>
                <a:srgbClr val="374153"/>
              </a:solidFill>
              <a:latin typeface="Lexend" pitchFamily="2" charset="0"/>
            </a:endParaRPr>
          </a:p>
        </p:txBody>
      </p:sp>
      <p:cxnSp>
        <p:nvCxnSpPr>
          <p:cNvPr id="51" name="直接连接符 268">
            <a:extLst>
              <a:ext uri="{FF2B5EF4-FFF2-40B4-BE49-F238E27FC236}">
                <a16:creationId xmlns:a16="http://schemas.microsoft.com/office/drawing/2014/main" id="{49F5DD3D-DCF1-4758-59C6-368438AF5051}"/>
              </a:ext>
            </a:extLst>
          </p:cNvPr>
          <p:cNvCxnSpPr>
            <a:cxnSpLocks/>
            <a:stCxn id="1135" idx="0"/>
            <a:endCxn id="22" idx="2"/>
          </p:cNvCxnSpPr>
          <p:nvPr>
            <p:custDataLst>
              <p:tags r:id="rId64"/>
            </p:custDataLst>
          </p:nvPr>
        </p:nvCxnSpPr>
        <p:spPr>
          <a:xfrm flipH="1" flipV="1">
            <a:off x="5066898" y="4727159"/>
            <a:ext cx="3206738" cy="53495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连接符 269">
            <a:extLst>
              <a:ext uri="{FF2B5EF4-FFF2-40B4-BE49-F238E27FC236}">
                <a16:creationId xmlns:a16="http://schemas.microsoft.com/office/drawing/2014/main" id="{14B8D6B7-8E23-C120-7032-1BAE61ED71B4}"/>
              </a:ext>
            </a:extLst>
          </p:cNvPr>
          <p:cNvCxnSpPr>
            <a:cxnSpLocks/>
            <a:stCxn id="1141" idx="0"/>
            <a:endCxn id="22" idx="2"/>
          </p:cNvCxnSpPr>
          <p:nvPr>
            <p:custDataLst>
              <p:tags r:id="rId65"/>
            </p:custDataLst>
          </p:nvPr>
        </p:nvCxnSpPr>
        <p:spPr>
          <a:xfrm flipH="1" flipV="1">
            <a:off x="5066898" y="4727159"/>
            <a:ext cx="2616134" cy="53564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6" name="文本框 1145">
            <a:extLst>
              <a:ext uri="{FF2B5EF4-FFF2-40B4-BE49-F238E27FC236}">
                <a16:creationId xmlns:a16="http://schemas.microsoft.com/office/drawing/2014/main" id="{F2BF10D5-67B2-B010-6DBF-582206CD2587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3558985" y="3289610"/>
            <a:ext cx="908644" cy="2131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  <a:endParaRPr lang="en-US" altLang="zh-CN" sz="9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48" name="文本框 1147">
            <a:extLst>
              <a:ext uri="{FF2B5EF4-FFF2-40B4-BE49-F238E27FC236}">
                <a16:creationId xmlns:a16="http://schemas.microsoft.com/office/drawing/2014/main" id="{EDA3893B-C4BD-D2E1-35B3-A409543D056C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3024525" y="2604026"/>
            <a:ext cx="1111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管理业务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Leaf</a:t>
            </a:r>
          </a:p>
        </p:txBody>
      </p:sp>
      <p:grpSp>
        <p:nvGrpSpPr>
          <p:cNvPr id="1150" name="组合 1149">
            <a:extLst>
              <a:ext uri="{FF2B5EF4-FFF2-40B4-BE49-F238E27FC236}">
                <a16:creationId xmlns:a16="http://schemas.microsoft.com/office/drawing/2014/main" id="{5D0B94AF-FB53-1E45-D3AC-2185F533BC52}"/>
              </a:ext>
            </a:extLst>
          </p:cNvPr>
          <p:cNvGrpSpPr/>
          <p:nvPr/>
        </p:nvGrpSpPr>
        <p:grpSpPr>
          <a:xfrm>
            <a:off x="3233640" y="3005803"/>
            <a:ext cx="683021" cy="175155"/>
            <a:chOff x="2774267" y="4048913"/>
            <a:chExt cx="756682" cy="216522"/>
          </a:xfrm>
        </p:grpSpPr>
        <p:pic>
          <p:nvPicPr>
            <p:cNvPr id="1152" name="图片 1151">
              <a:extLst>
                <a:ext uri="{FF2B5EF4-FFF2-40B4-BE49-F238E27FC236}">
                  <a16:creationId xmlns:a16="http://schemas.microsoft.com/office/drawing/2014/main" id="{1A75BB31-3474-3A5D-3FCC-E49F78131BE9}"/>
                </a:ext>
              </a:extLst>
            </p:cNvPr>
            <p:cNvPicPr>
              <a:picLocks noChangeAspect="1"/>
            </p:cNvPicPr>
            <p:nvPr>
              <p:custDataLst>
                <p:tags r:id="rId157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4267" y="4048913"/>
              <a:ext cx="264294" cy="2160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53" name="图片 1152">
              <a:extLst>
                <a:ext uri="{FF2B5EF4-FFF2-40B4-BE49-F238E27FC236}">
                  <a16:creationId xmlns:a16="http://schemas.microsoft.com/office/drawing/2014/main" id="{CA6B1C7F-77F7-297C-51C4-5694ACF02E27}"/>
                </a:ext>
              </a:extLst>
            </p:cNvPr>
            <p:cNvPicPr>
              <a:picLocks noChangeAspect="1"/>
            </p:cNvPicPr>
            <p:nvPr>
              <p:custDataLst>
                <p:tags r:id="rId158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6653" y="4049368"/>
              <a:ext cx="264296" cy="216067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54" name="直接连接符 271">
            <a:extLst>
              <a:ext uri="{FF2B5EF4-FFF2-40B4-BE49-F238E27FC236}">
                <a16:creationId xmlns:a16="http://schemas.microsoft.com/office/drawing/2014/main" id="{9A67BCBB-54AB-2590-7F62-6092DCE58542}"/>
              </a:ext>
            </a:extLst>
          </p:cNvPr>
          <p:cNvCxnSpPr>
            <a:cxnSpLocks/>
            <a:stCxn id="1152" idx="2"/>
            <a:endCxn id="1279" idx="0"/>
          </p:cNvCxnSpPr>
          <p:nvPr>
            <p:custDataLst>
              <p:tags r:id="rId68"/>
            </p:custDataLst>
          </p:nvPr>
        </p:nvCxnSpPr>
        <p:spPr>
          <a:xfrm flipH="1">
            <a:off x="2794224" y="3180590"/>
            <a:ext cx="558699" cy="1974258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接连接符 272">
            <a:extLst>
              <a:ext uri="{FF2B5EF4-FFF2-40B4-BE49-F238E27FC236}">
                <a16:creationId xmlns:a16="http://schemas.microsoft.com/office/drawing/2014/main" id="{F96DB7F7-DF2E-4DD6-F09C-B3F45A8D71D2}"/>
              </a:ext>
            </a:extLst>
          </p:cNvPr>
          <p:cNvCxnSpPr>
            <a:cxnSpLocks/>
            <a:stCxn id="1153" idx="2"/>
            <a:endCxn id="1279" idx="0"/>
          </p:cNvCxnSpPr>
          <p:nvPr>
            <p:custDataLst>
              <p:tags r:id="rId69"/>
            </p:custDataLst>
          </p:nvPr>
        </p:nvCxnSpPr>
        <p:spPr>
          <a:xfrm flipH="1">
            <a:off x="2794224" y="3180958"/>
            <a:ext cx="1003154" cy="1973890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89D14DFB-B73D-7F7A-DB42-D2B72323A2D6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4612455" y="2604026"/>
            <a:ext cx="1120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计算业务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Leaf</a:t>
            </a:r>
            <a:endParaRPr lang="zh-CN" altLang="en-US" sz="10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3F554B9-5F89-52D5-8DCA-8906FB36FF26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5274336" y="3278755"/>
            <a:ext cx="942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8EF4F8D6-D2A5-0787-1187-FD101390CDDA}"/>
              </a:ext>
            </a:extLst>
          </p:cNvPr>
          <p:cNvGrpSpPr/>
          <p:nvPr/>
        </p:nvGrpSpPr>
        <p:grpSpPr>
          <a:xfrm>
            <a:off x="4779357" y="3009049"/>
            <a:ext cx="735725" cy="181895"/>
            <a:chOff x="2767672" y="4060285"/>
            <a:chExt cx="690940" cy="223744"/>
          </a:xfrm>
        </p:grpSpPr>
        <p:pic>
          <p:nvPicPr>
            <p:cNvPr id="1144" name="图片 1143">
              <a:extLst>
                <a:ext uri="{FF2B5EF4-FFF2-40B4-BE49-F238E27FC236}">
                  <a16:creationId xmlns:a16="http://schemas.microsoft.com/office/drawing/2014/main" id="{BD171E8F-20CA-9AC6-AC7A-D7492F78C852}"/>
                </a:ext>
              </a:extLst>
            </p:cNvPr>
            <p:cNvPicPr>
              <a:picLocks noChangeAspect="1"/>
            </p:cNvPicPr>
            <p:nvPr>
              <p:custDataLst>
                <p:tags r:id="rId155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7672" y="4062617"/>
              <a:ext cx="224986" cy="22141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45" name="图片 1144">
              <a:extLst>
                <a:ext uri="{FF2B5EF4-FFF2-40B4-BE49-F238E27FC236}">
                  <a16:creationId xmlns:a16="http://schemas.microsoft.com/office/drawing/2014/main" id="{73908DCC-93B9-0461-C739-A1E875AA4148}"/>
                </a:ext>
              </a:extLst>
            </p:cNvPr>
            <p:cNvPicPr>
              <a:picLocks noChangeAspect="1"/>
            </p:cNvPicPr>
            <p:nvPr>
              <p:custDataLst>
                <p:tags r:id="rId156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3625" y="4060285"/>
              <a:ext cx="224987" cy="221413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61" name="直接连接符 278">
            <a:extLst>
              <a:ext uri="{FF2B5EF4-FFF2-40B4-BE49-F238E27FC236}">
                <a16:creationId xmlns:a16="http://schemas.microsoft.com/office/drawing/2014/main" id="{0CCA2E0B-7F69-6F64-C404-7769072295F4}"/>
              </a:ext>
            </a:extLst>
          </p:cNvPr>
          <p:cNvCxnSpPr>
            <a:cxnSpLocks/>
            <a:stCxn id="1170" idx="2"/>
            <a:endCxn id="1091" idx="0"/>
          </p:cNvCxnSpPr>
          <p:nvPr>
            <p:custDataLst>
              <p:tags r:id="rId72"/>
            </p:custDataLst>
          </p:nvPr>
        </p:nvCxnSpPr>
        <p:spPr>
          <a:xfrm>
            <a:off x="1121373" y="3318051"/>
            <a:ext cx="574973" cy="1831010"/>
          </a:xfrm>
          <a:prstGeom prst="line">
            <a:avLst/>
          </a:prstGeom>
          <a:noFill/>
          <a:ln w="19050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接连接符 279">
            <a:extLst>
              <a:ext uri="{FF2B5EF4-FFF2-40B4-BE49-F238E27FC236}">
                <a16:creationId xmlns:a16="http://schemas.microsoft.com/office/drawing/2014/main" id="{8C984C09-9E47-A43F-F699-FFA3C580DB19}"/>
              </a:ext>
            </a:extLst>
          </p:cNvPr>
          <p:cNvCxnSpPr>
            <a:cxnSpLocks/>
            <a:stCxn id="1171" idx="2"/>
            <a:endCxn id="1091" idx="0"/>
          </p:cNvCxnSpPr>
          <p:nvPr>
            <p:custDataLst>
              <p:tags r:id="rId73"/>
            </p:custDataLst>
          </p:nvPr>
        </p:nvCxnSpPr>
        <p:spPr>
          <a:xfrm>
            <a:off x="1593346" y="3318051"/>
            <a:ext cx="103000" cy="1831010"/>
          </a:xfrm>
          <a:prstGeom prst="line">
            <a:avLst/>
          </a:prstGeom>
          <a:noFill/>
          <a:ln w="12700">
            <a:solidFill>
              <a:sysClr val="windowText" lastClr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BF7A5B21-7F9C-F579-EF40-7BEBEDF5B2B3}"/>
              </a:ext>
            </a:extLst>
          </p:cNvPr>
          <p:cNvSpPr/>
          <p:nvPr>
            <p:custDataLst>
              <p:tags r:id="rId74"/>
            </p:custDataLst>
          </p:nvPr>
        </p:nvSpPr>
        <p:spPr>
          <a:xfrm>
            <a:off x="6765726" y="5100813"/>
            <a:ext cx="2988618" cy="843682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130" name="直接连接符 388">
            <a:extLst>
              <a:ext uri="{FF2B5EF4-FFF2-40B4-BE49-F238E27FC236}">
                <a16:creationId xmlns:a16="http://schemas.microsoft.com/office/drawing/2014/main" id="{7E3224BB-4FCC-1F78-9E09-90DB07BBA2E1}"/>
              </a:ext>
            </a:extLst>
          </p:cNvPr>
          <p:cNvCxnSpPr>
            <a:stCxn id="1137" idx="0"/>
            <a:endCxn id="1136" idx="2"/>
          </p:cNvCxnSpPr>
          <p:nvPr>
            <p:custDataLst>
              <p:tags r:id="rId75"/>
            </p:custDataLst>
          </p:nvPr>
        </p:nvCxnSpPr>
        <p:spPr bwMode="auto">
          <a:xfrm flipV="1">
            <a:off x="7878659" y="5403642"/>
            <a:ext cx="987971" cy="27766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1" name="直接连接符 389">
            <a:extLst>
              <a:ext uri="{FF2B5EF4-FFF2-40B4-BE49-F238E27FC236}">
                <a16:creationId xmlns:a16="http://schemas.microsoft.com/office/drawing/2014/main" id="{060790D0-ECAB-F6C9-0693-A6F41A830AD5}"/>
              </a:ext>
            </a:extLst>
          </p:cNvPr>
          <p:cNvCxnSpPr>
            <a:stCxn id="1138" idx="0"/>
            <a:endCxn id="1136" idx="2"/>
          </p:cNvCxnSpPr>
          <p:nvPr>
            <p:custDataLst>
              <p:tags r:id="rId76"/>
            </p:custDataLst>
          </p:nvPr>
        </p:nvCxnSpPr>
        <p:spPr bwMode="auto">
          <a:xfrm flipH="1" flipV="1">
            <a:off x="8866630" y="5403642"/>
            <a:ext cx="73848" cy="27766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2" name="文本框 1131">
            <a:extLst>
              <a:ext uri="{FF2B5EF4-FFF2-40B4-BE49-F238E27FC236}">
                <a16:creationId xmlns:a16="http://schemas.microsoft.com/office/drawing/2014/main" id="{51CE660A-01B3-F702-7991-C1E61A273DEE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6646211" y="5221750"/>
            <a:ext cx="8938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TOR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cxnSp>
        <p:nvCxnSpPr>
          <p:cNvPr id="1133" name="直接连接符 391">
            <a:extLst>
              <a:ext uri="{FF2B5EF4-FFF2-40B4-BE49-F238E27FC236}">
                <a16:creationId xmlns:a16="http://schemas.microsoft.com/office/drawing/2014/main" id="{83E0DFCF-F232-1950-9703-1E9D837DF9B9}"/>
              </a:ext>
            </a:extLst>
          </p:cNvPr>
          <p:cNvCxnSpPr>
            <a:stCxn id="1137" idx="0"/>
            <a:endCxn id="1135" idx="2"/>
          </p:cNvCxnSpPr>
          <p:nvPr>
            <p:custDataLst>
              <p:tags r:id="rId78"/>
            </p:custDataLst>
          </p:nvPr>
        </p:nvCxnSpPr>
        <p:spPr bwMode="auto">
          <a:xfrm flipV="1">
            <a:off x="7878659" y="5403642"/>
            <a:ext cx="394977" cy="27766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4" name="直接连接符 392">
            <a:extLst>
              <a:ext uri="{FF2B5EF4-FFF2-40B4-BE49-F238E27FC236}">
                <a16:creationId xmlns:a16="http://schemas.microsoft.com/office/drawing/2014/main" id="{F1A32D5C-20D8-32CB-40E4-9C66D65BAF84}"/>
              </a:ext>
            </a:extLst>
          </p:cNvPr>
          <p:cNvCxnSpPr>
            <a:stCxn id="1138" idx="0"/>
            <a:endCxn id="1135" idx="2"/>
          </p:cNvCxnSpPr>
          <p:nvPr>
            <p:custDataLst>
              <p:tags r:id="rId79"/>
            </p:custDataLst>
          </p:nvPr>
        </p:nvCxnSpPr>
        <p:spPr bwMode="auto">
          <a:xfrm flipH="1" flipV="1">
            <a:off x="8273636" y="5403642"/>
            <a:ext cx="666842" cy="27766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35" name="Picture 148">
            <a:extLst>
              <a:ext uri="{FF2B5EF4-FFF2-40B4-BE49-F238E27FC236}">
                <a16:creationId xmlns:a16="http://schemas.microsoft.com/office/drawing/2014/main" id="{13C17AB3-6501-E4A8-5919-2306EE9CA02A}"/>
              </a:ext>
            </a:extLst>
          </p:cNvPr>
          <p:cNvPicPr>
            <a:picLocks noChangeAspect="1"/>
          </p:cNvPicPr>
          <p:nvPr>
            <p:custDataLst>
              <p:tags r:id="rId80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245" y="5262118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" name="Picture 148">
            <a:extLst>
              <a:ext uri="{FF2B5EF4-FFF2-40B4-BE49-F238E27FC236}">
                <a16:creationId xmlns:a16="http://schemas.microsoft.com/office/drawing/2014/main" id="{89EC1000-4AF1-1F86-4986-74C0FDDB13D6}"/>
              </a:ext>
            </a:extLst>
          </p:cNvPr>
          <p:cNvPicPr>
            <a:picLocks noChangeAspect="1"/>
          </p:cNvPicPr>
          <p:nvPr>
            <p:custDataLst>
              <p:tags r:id="rId81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1239" y="5262118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7" name="Picture 148">
            <a:extLst>
              <a:ext uri="{FF2B5EF4-FFF2-40B4-BE49-F238E27FC236}">
                <a16:creationId xmlns:a16="http://schemas.microsoft.com/office/drawing/2014/main" id="{E61E667A-55AD-C5B1-659A-1D9D2DB9B350}"/>
              </a:ext>
            </a:extLst>
          </p:cNvPr>
          <p:cNvPicPr>
            <a:picLocks noChangeAspect="1"/>
          </p:cNvPicPr>
          <p:nvPr>
            <p:custDataLst>
              <p:tags r:id="rId82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2733" y="5681311"/>
            <a:ext cx="511852" cy="14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8" name="Picture 148">
            <a:extLst>
              <a:ext uri="{FF2B5EF4-FFF2-40B4-BE49-F238E27FC236}">
                <a16:creationId xmlns:a16="http://schemas.microsoft.com/office/drawing/2014/main" id="{3112EAFF-4062-992A-C773-67E878396166}"/>
              </a:ext>
            </a:extLst>
          </p:cNvPr>
          <p:cNvPicPr>
            <a:picLocks noChangeAspect="1"/>
          </p:cNvPicPr>
          <p:nvPr>
            <p:custDataLst>
              <p:tags r:id="rId83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5087" y="5681310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9" name="文本框 1138">
            <a:extLst>
              <a:ext uri="{FF2B5EF4-FFF2-40B4-BE49-F238E27FC236}">
                <a16:creationId xmlns:a16="http://schemas.microsoft.com/office/drawing/2014/main" id="{453508A4-448B-4629-BCB5-03A9203E4722}"/>
              </a:ext>
            </a:extLst>
          </p:cNvPr>
          <p:cNvSpPr txBox="1"/>
          <p:nvPr>
            <p:custDataLst>
              <p:tags r:id="rId84"/>
            </p:custDataLst>
          </p:nvPr>
        </p:nvSpPr>
        <p:spPr>
          <a:xfrm>
            <a:off x="6720359" y="5645216"/>
            <a:ext cx="846800" cy="23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Spine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pic>
        <p:nvPicPr>
          <p:cNvPr id="1140" name="Picture 148">
            <a:extLst>
              <a:ext uri="{FF2B5EF4-FFF2-40B4-BE49-F238E27FC236}">
                <a16:creationId xmlns:a16="http://schemas.microsoft.com/office/drawing/2014/main" id="{8E793966-7BDA-D505-B508-75DB9CD282EE}"/>
              </a:ext>
            </a:extLst>
          </p:cNvPr>
          <p:cNvPicPr>
            <a:picLocks noChangeAspect="1"/>
          </p:cNvPicPr>
          <p:nvPr>
            <p:custDataLst>
              <p:tags r:id="rId85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4233" y="5262118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1" name="Picture 148">
            <a:extLst>
              <a:ext uri="{FF2B5EF4-FFF2-40B4-BE49-F238E27FC236}">
                <a16:creationId xmlns:a16="http://schemas.microsoft.com/office/drawing/2014/main" id="{EB3BA5D1-69E2-1E39-279B-2BB08288D01E}"/>
              </a:ext>
            </a:extLst>
          </p:cNvPr>
          <p:cNvPicPr>
            <a:picLocks noChangeAspect="1"/>
          </p:cNvPicPr>
          <p:nvPr>
            <p:custDataLst>
              <p:tags r:id="rId86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0032" y="5262808"/>
            <a:ext cx="486000" cy="140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42" name="直接连接符 400">
            <a:extLst>
              <a:ext uri="{FF2B5EF4-FFF2-40B4-BE49-F238E27FC236}">
                <a16:creationId xmlns:a16="http://schemas.microsoft.com/office/drawing/2014/main" id="{9D0DC4D4-5B82-70CE-472B-EDCA0533FEDD}"/>
              </a:ext>
            </a:extLst>
          </p:cNvPr>
          <p:cNvCxnSpPr>
            <a:stCxn id="1138" idx="0"/>
            <a:endCxn id="1140" idx="2"/>
          </p:cNvCxnSpPr>
          <p:nvPr>
            <p:custDataLst>
              <p:tags r:id="rId87"/>
            </p:custDataLst>
          </p:nvPr>
        </p:nvCxnSpPr>
        <p:spPr bwMode="auto">
          <a:xfrm flipV="1">
            <a:off x="8940478" y="5403642"/>
            <a:ext cx="519146" cy="27766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43" name="直接连接符 401">
            <a:extLst>
              <a:ext uri="{FF2B5EF4-FFF2-40B4-BE49-F238E27FC236}">
                <a16:creationId xmlns:a16="http://schemas.microsoft.com/office/drawing/2014/main" id="{10453932-489C-7B8A-CCE3-83BD089A2470}"/>
              </a:ext>
            </a:extLst>
          </p:cNvPr>
          <p:cNvCxnSpPr>
            <a:stCxn id="1137" idx="0"/>
            <a:endCxn id="1141" idx="2"/>
          </p:cNvCxnSpPr>
          <p:nvPr>
            <p:custDataLst>
              <p:tags r:id="rId88"/>
            </p:custDataLst>
          </p:nvPr>
        </p:nvCxnSpPr>
        <p:spPr bwMode="auto">
          <a:xfrm flipH="1" flipV="1">
            <a:off x="7683032" y="5402953"/>
            <a:ext cx="195627" cy="27835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5" name="直接连接符 282">
            <a:extLst>
              <a:ext uri="{FF2B5EF4-FFF2-40B4-BE49-F238E27FC236}">
                <a16:creationId xmlns:a16="http://schemas.microsoft.com/office/drawing/2014/main" id="{8505C1A5-50DE-87E8-C6BD-15032DE00F90}"/>
              </a:ext>
            </a:extLst>
          </p:cNvPr>
          <p:cNvCxnSpPr>
            <a:cxnSpLocks/>
            <a:stCxn id="1128" idx="2"/>
            <a:endCxn id="1090" idx="0"/>
          </p:cNvCxnSpPr>
          <p:nvPr>
            <p:custDataLst>
              <p:tags r:id="rId89"/>
            </p:custDataLst>
          </p:nvPr>
        </p:nvCxnSpPr>
        <p:spPr>
          <a:xfrm>
            <a:off x="8127504" y="3180532"/>
            <a:ext cx="1021123" cy="768436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8" name="矩形 1027">
            <a:extLst>
              <a:ext uri="{FF2B5EF4-FFF2-40B4-BE49-F238E27FC236}">
                <a16:creationId xmlns:a16="http://schemas.microsoft.com/office/drawing/2014/main" id="{F00613DE-5C2A-756B-3AA8-78B52014CC93}"/>
              </a:ext>
            </a:extLst>
          </p:cNvPr>
          <p:cNvSpPr/>
          <p:nvPr>
            <p:custDataLst>
              <p:tags r:id="rId90"/>
            </p:custDataLst>
          </p:nvPr>
        </p:nvSpPr>
        <p:spPr>
          <a:xfrm>
            <a:off x="7804135" y="2905259"/>
            <a:ext cx="1000210" cy="36566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30" name="文本框 1029">
            <a:extLst>
              <a:ext uri="{FF2B5EF4-FFF2-40B4-BE49-F238E27FC236}">
                <a16:creationId xmlns:a16="http://schemas.microsoft.com/office/drawing/2014/main" id="{7EB41B50-C645-CCF9-AC40-32999B4156B7}"/>
              </a:ext>
            </a:extLst>
          </p:cNvPr>
          <p:cNvSpPr txBox="1"/>
          <p:nvPr>
            <p:custDataLst>
              <p:tags r:id="rId91"/>
            </p:custDataLst>
          </p:nvPr>
        </p:nvSpPr>
        <p:spPr>
          <a:xfrm>
            <a:off x="8573621" y="3294220"/>
            <a:ext cx="942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8E39DFD3-3015-B4CB-526B-4A08A47F713A}"/>
              </a:ext>
            </a:extLst>
          </p:cNvPr>
          <p:cNvGrpSpPr/>
          <p:nvPr/>
        </p:nvGrpSpPr>
        <p:grpSpPr>
          <a:xfrm>
            <a:off x="8005356" y="3000532"/>
            <a:ext cx="659480" cy="185697"/>
            <a:chOff x="2734649" y="4050404"/>
            <a:chExt cx="735683" cy="229846"/>
          </a:xfrm>
        </p:grpSpPr>
        <p:pic>
          <p:nvPicPr>
            <p:cNvPr id="1128" name="图片 1127">
              <a:extLst>
                <a:ext uri="{FF2B5EF4-FFF2-40B4-BE49-F238E27FC236}">
                  <a16:creationId xmlns:a16="http://schemas.microsoft.com/office/drawing/2014/main" id="{E833C78C-599A-5ADD-F276-BD634C483568}"/>
                </a:ext>
              </a:extLst>
            </p:cNvPr>
            <p:cNvPicPr>
              <a:picLocks noChangeAspect="1"/>
            </p:cNvPicPr>
            <p:nvPr>
              <p:custDataLst>
                <p:tags r:id="rId153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649" y="4050404"/>
              <a:ext cx="272524" cy="22279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29" name="图片 1128">
              <a:extLst>
                <a:ext uri="{FF2B5EF4-FFF2-40B4-BE49-F238E27FC236}">
                  <a16:creationId xmlns:a16="http://schemas.microsoft.com/office/drawing/2014/main" id="{B97301AE-773F-DCB3-D54B-849B63150CD3}"/>
                </a:ext>
              </a:extLst>
            </p:cNvPr>
            <p:cNvPicPr>
              <a:picLocks noChangeAspect="1"/>
            </p:cNvPicPr>
            <p:nvPr>
              <p:custDataLst>
                <p:tags r:id="rId154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7807" y="4057455"/>
              <a:ext cx="272525" cy="222795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032" name="直接连接符 288">
            <a:extLst>
              <a:ext uri="{FF2B5EF4-FFF2-40B4-BE49-F238E27FC236}">
                <a16:creationId xmlns:a16="http://schemas.microsoft.com/office/drawing/2014/main" id="{05D760A2-CDBE-F2A1-946F-59DDD1148B86}"/>
              </a:ext>
            </a:extLst>
          </p:cNvPr>
          <p:cNvCxnSpPr>
            <a:cxnSpLocks/>
            <a:stCxn id="48" idx="2"/>
            <a:endCxn id="1128" idx="0"/>
          </p:cNvCxnSpPr>
          <p:nvPr>
            <p:custDataLst>
              <p:tags r:id="rId92"/>
            </p:custDataLst>
          </p:nvPr>
        </p:nvCxnSpPr>
        <p:spPr>
          <a:xfrm>
            <a:off x="6125163" y="2228644"/>
            <a:ext cx="2002341" cy="77188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3" name="直接连接符 289">
            <a:extLst>
              <a:ext uri="{FF2B5EF4-FFF2-40B4-BE49-F238E27FC236}">
                <a16:creationId xmlns:a16="http://schemas.microsoft.com/office/drawing/2014/main" id="{96BAA3DC-BAF3-8C5B-23D7-56A62C7339C4}"/>
              </a:ext>
            </a:extLst>
          </p:cNvPr>
          <p:cNvCxnSpPr>
            <a:cxnSpLocks/>
            <a:stCxn id="47" idx="2"/>
            <a:endCxn id="1129" idx="0"/>
          </p:cNvCxnSpPr>
          <p:nvPr>
            <p:custDataLst>
              <p:tags r:id="rId93"/>
            </p:custDataLst>
          </p:nvPr>
        </p:nvCxnSpPr>
        <p:spPr>
          <a:xfrm>
            <a:off x="6814748" y="2228644"/>
            <a:ext cx="1727940" cy="77758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4" name="直接连接符 290">
            <a:extLst>
              <a:ext uri="{FF2B5EF4-FFF2-40B4-BE49-F238E27FC236}">
                <a16:creationId xmlns:a16="http://schemas.microsoft.com/office/drawing/2014/main" id="{F4AD7158-FA3A-550D-7011-A66BBC96B709}"/>
              </a:ext>
            </a:extLst>
          </p:cNvPr>
          <p:cNvCxnSpPr>
            <a:cxnSpLocks/>
            <a:stCxn id="48" idx="2"/>
            <a:endCxn id="1129" idx="0"/>
          </p:cNvCxnSpPr>
          <p:nvPr>
            <p:custDataLst>
              <p:tags r:id="rId94"/>
            </p:custDataLst>
          </p:nvPr>
        </p:nvCxnSpPr>
        <p:spPr>
          <a:xfrm>
            <a:off x="6125163" y="2228644"/>
            <a:ext cx="2417525" cy="77758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5" name="直接连接符 291">
            <a:extLst>
              <a:ext uri="{FF2B5EF4-FFF2-40B4-BE49-F238E27FC236}">
                <a16:creationId xmlns:a16="http://schemas.microsoft.com/office/drawing/2014/main" id="{276F7922-0CC9-0379-3A8D-69B21A0351CE}"/>
              </a:ext>
            </a:extLst>
          </p:cNvPr>
          <p:cNvCxnSpPr>
            <a:cxnSpLocks/>
            <a:stCxn id="47" idx="2"/>
            <a:endCxn id="1128" idx="0"/>
          </p:cNvCxnSpPr>
          <p:nvPr>
            <p:custDataLst>
              <p:tags r:id="rId95"/>
            </p:custDataLst>
          </p:nvPr>
        </p:nvCxnSpPr>
        <p:spPr>
          <a:xfrm>
            <a:off x="6814748" y="2228644"/>
            <a:ext cx="1312756" cy="77188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036" name="矩形 1035">
            <a:extLst>
              <a:ext uri="{FF2B5EF4-FFF2-40B4-BE49-F238E27FC236}">
                <a16:creationId xmlns:a16="http://schemas.microsoft.com/office/drawing/2014/main" id="{ABC40CD7-B3A6-DEC7-4E23-E9F16AC9CE61}"/>
              </a:ext>
            </a:extLst>
          </p:cNvPr>
          <p:cNvSpPr/>
          <p:nvPr/>
        </p:nvSpPr>
        <p:spPr>
          <a:xfrm>
            <a:off x="5084059" y="3803609"/>
            <a:ext cx="175916" cy="91510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038" name="直接连接符 294">
            <a:extLst>
              <a:ext uri="{FF2B5EF4-FFF2-40B4-BE49-F238E27FC236}">
                <a16:creationId xmlns:a16="http://schemas.microsoft.com/office/drawing/2014/main" id="{B429E7E3-0938-988E-28E5-6E738E23999C}"/>
              </a:ext>
            </a:extLst>
          </p:cNvPr>
          <p:cNvCxnSpPr>
            <a:cxnSpLocks/>
            <a:stCxn id="1129" idx="2"/>
            <a:endCxn id="1090" idx="0"/>
          </p:cNvCxnSpPr>
          <p:nvPr>
            <p:custDataLst>
              <p:tags r:id="rId96"/>
            </p:custDataLst>
          </p:nvPr>
        </p:nvCxnSpPr>
        <p:spPr>
          <a:xfrm>
            <a:off x="8542688" y="3186229"/>
            <a:ext cx="605939" cy="762739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9" name="矩形 1038">
            <a:extLst>
              <a:ext uri="{FF2B5EF4-FFF2-40B4-BE49-F238E27FC236}">
                <a16:creationId xmlns:a16="http://schemas.microsoft.com/office/drawing/2014/main" id="{2D784128-7DA0-0676-9F44-A31F2CC04B84}"/>
              </a:ext>
            </a:extLst>
          </p:cNvPr>
          <p:cNvSpPr/>
          <p:nvPr/>
        </p:nvSpPr>
        <p:spPr>
          <a:xfrm>
            <a:off x="906757" y="3578896"/>
            <a:ext cx="9064191" cy="259765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799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40" name="文本框 1039">
            <a:extLst>
              <a:ext uri="{FF2B5EF4-FFF2-40B4-BE49-F238E27FC236}">
                <a16:creationId xmlns:a16="http://schemas.microsoft.com/office/drawing/2014/main" id="{C3440456-8F48-6BAA-CDAA-9CB9C78D96A8}"/>
              </a:ext>
            </a:extLst>
          </p:cNvPr>
          <p:cNvSpPr txBox="1"/>
          <p:nvPr>
            <p:custDataLst>
              <p:tags r:id="rId97"/>
            </p:custDataLst>
          </p:nvPr>
        </p:nvSpPr>
        <p:spPr>
          <a:xfrm>
            <a:off x="7761867" y="5934623"/>
            <a:ext cx="133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100G RoCE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交换机</a:t>
            </a:r>
          </a:p>
        </p:txBody>
      </p:sp>
      <p:pic>
        <p:nvPicPr>
          <p:cNvPr id="1041" name="Picture 5">
            <a:extLst>
              <a:ext uri="{FF2B5EF4-FFF2-40B4-BE49-F238E27FC236}">
                <a16:creationId xmlns:a16="http://schemas.microsoft.com/office/drawing/2014/main" id="{318478FC-E8A9-D6AD-992C-FC601713898D}"/>
              </a:ext>
            </a:extLst>
          </p:cNvPr>
          <p:cNvPicPr>
            <a:picLocks noChangeAspect="1" noChangeArrowheads="1"/>
          </p:cNvPicPr>
          <p:nvPr>
            <p:custDataLst>
              <p:tags r:id="rId98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4992" y="3984059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2" name="Picture 5">
            <a:extLst>
              <a:ext uri="{FF2B5EF4-FFF2-40B4-BE49-F238E27FC236}">
                <a16:creationId xmlns:a16="http://schemas.microsoft.com/office/drawing/2014/main" id="{0B5373A0-77A9-8F64-B339-14BB02ED5C47}"/>
              </a:ext>
            </a:extLst>
          </p:cNvPr>
          <p:cNvPicPr>
            <a:picLocks noChangeAspect="1" noChangeArrowheads="1"/>
          </p:cNvPicPr>
          <p:nvPr>
            <p:custDataLst>
              <p:tags r:id="rId99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4992" y="4220631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3" name="Picture 5">
            <a:extLst>
              <a:ext uri="{FF2B5EF4-FFF2-40B4-BE49-F238E27FC236}">
                <a16:creationId xmlns:a16="http://schemas.microsoft.com/office/drawing/2014/main" id="{5A64537C-F2E2-AD1D-1200-AC13513F63D5}"/>
              </a:ext>
            </a:extLst>
          </p:cNvPr>
          <p:cNvPicPr>
            <a:picLocks noChangeAspect="1" noChangeArrowheads="1"/>
          </p:cNvPicPr>
          <p:nvPr>
            <p:custDataLst>
              <p:tags r:id="rId100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4992" y="4468695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" name="文本框 1043">
            <a:extLst>
              <a:ext uri="{FF2B5EF4-FFF2-40B4-BE49-F238E27FC236}">
                <a16:creationId xmlns:a16="http://schemas.microsoft.com/office/drawing/2014/main" id="{12F0CD00-A757-DB83-903F-82BE6E9A6F47}"/>
              </a:ext>
            </a:extLst>
          </p:cNvPr>
          <p:cNvSpPr txBox="1"/>
          <p:nvPr>
            <p:custDataLst>
              <p:tags r:id="rId101"/>
            </p:custDataLst>
          </p:nvPr>
        </p:nvSpPr>
        <p:spPr>
          <a:xfrm>
            <a:off x="4387186" y="4190418"/>
            <a:ext cx="12824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训练</a:t>
            </a: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推理服务器</a:t>
            </a:r>
          </a:p>
        </p:txBody>
      </p:sp>
      <p:cxnSp>
        <p:nvCxnSpPr>
          <p:cNvPr id="1045" name="直接连接符 301">
            <a:extLst>
              <a:ext uri="{FF2B5EF4-FFF2-40B4-BE49-F238E27FC236}">
                <a16:creationId xmlns:a16="http://schemas.microsoft.com/office/drawing/2014/main" id="{23C0CCD5-D377-E938-3BE1-166DD1B70A53}"/>
              </a:ext>
            </a:extLst>
          </p:cNvPr>
          <p:cNvCxnSpPr>
            <a:stCxn id="1103" idx="0"/>
          </p:cNvCxnSpPr>
          <p:nvPr>
            <p:custDataLst>
              <p:tags r:id="rId102"/>
            </p:custDataLst>
          </p:nvPr>
        </p:nvCxnSpPr>
        <p:spPr bwMode="auto">
          <a:xfrm flipH="1" flipV="1">
            <a:off x="4151975" y="4590020"/>
            <a:ext cx="19542" cy="679153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6" name="直接连接符 302">
            <a:extLst>
              <a:ext uri="{FF2B5EF4-FFF2-40B4-BE49-F238E27FC236}">
                <a16:creationId xmlns:a16="http://schemas.microsoft.com/office/drawing/2014/main" id="{4141CB02-2626-6AEA-90B7-48DF1CFD3EFA}"/>
              </a:ext>
            </a:extLst>
          </p:cNvPr>
          <p:cNvCxnSpPr>
            <a:stCxn id="1104" idx="0"/>
            <a:endCxn id="1043" idx="2"/>
          </p:cNvCxnSpPr>
          <p:nvPr>
            <p:custDataLst>
              <p:tags r:id="rId103"/>
            </p:custDataLst>
          </p:nvPr>
        </p:nvCxnSpPr>
        <p:spPr bwMode="auto">
          <a:xfrm flipH="1" flipV="1">
            <a:off x="4143915" y="4587955"/>
            <a:ext cx="1760295" cy="667622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7" name="直接连接符 303">
            <a:extLst>
              <a:ext uri="{FF2B5EF4-FFF2-40B4-BE49-F238E27FC236}">
                <a16:creationId xmlns:a16="http://schemas.microsoft.com/office/drawing/2014/main" id="{85587CA2-5745-CE9F-AC41-FA50682A709F}"/>
              </a:ext>
            </a:extLst>
          </p:cNvPr>
          <p:cNvCxnSpPr>
            <a:stCxn id="1138" idx="0"/>
            <a:endCxn id="1141" idx="2"/>
          </p:cNvCxnSpPr>
          <p:nvPr>
            <p:custDataLst>
              <p:tags r:id="rId104"/>
            </p:custDataLst>
          </p:nvPr>
        </p:nvCxnSpPr>
        <p:spPr bwMode="auto">
          <a:xfrm flipH="1" flipV="1">
            <a:off x="7683032" y="5402953"/>
            <a:ext cx="1257446" cy="278357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8" name="直接连接符 304">
            <a:extLst>
              <a:ext uri="{FF2B5EF4-FFF2-40B4-BE49-F238E27FC236}">
                <a16:creationId xmlns:a16="http://schemas.microsoft.com/office/drawing/2014/main" id="{E51303FC-A44F-5FA8-E32F-D4A2B3E2EA41}"/>
              </a:ext>
            </a:extLst>
          </p:cNvPr>
          <p:cNvCxnSpPr>
            <a:stCxn id="1137" idx="0"/>
            <a:endCxn id="1140" idx="2"/>
          </p:cNvCxnSpPr>
          <p:nvPr>
            <p:custDataLst>
              <p:tags r:id="rId105"/>
            </p:custDataLst>
          </p:nvPr>
        </p:nvCxnSpPr>
        <p:spPr bwMode="auto">
          <a:xfrm flipV="1">
            <a:off x="7878659" y="5403642"/>
            <a:ext cx="1580965" cy="27766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9" name="文本框 1048">
            <a:extLst>
              <a:ext uri="{FF2B5EF4-FFF2-40B4-BE49-F238E27FC236}">
                <a16:creationId xmlns:a16="http://schemas.microsoft.com/office/drawing/2014/main" id="{577A49AC-49A3-86B5-FCA8-E364265331A4}"/>
              </a:ext>
            </a:extLst>
          </p:cNvPr>
          <p:cNvSpPr txBox="1"/>
          <p:nvPr/>
        </p:nvSpPr>
        <p:spPr>
          <a:xfrm>
            <a:off x="1695722" y="6253417"/>
            <a:ext cx="1080000" cy="215444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管理面</a:t>
            </a:r>
          </a:p>
        </p:txBody>
      </p:sp>
      <p:sp>
        <p:nvSpPr>
          <p:cNvPr id="1097" name="矩形 1096">
            <a:extLst>
              <a:ext uri="{FF2B5EF4-FFF2-40B4-BE49-F238E27FC236}">
                <a16:creationId xmlns:a16="http://schemas.microsoft.com/office/drawing/2014/main" id="{3A8A2589-733A-F50A-A75D-2A7F1BDB76B2}"/>
              </a:ext>
            </a:extLst>
          </p:cNvPr>
          <p:cNvSpPr/>
          <p:nvPr>
            <p:custDataLst>
              <p:tags r:id="rId106"/>
            </p:custDataLst>
          </p:nvPr>
        </p:nvSpPr>
        <p:spPr>
          <a:xfrm>
            <a:off x="3656832" y="5108368"/>
            <a:ext cx="2823786" cy="843682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098" name="直接连接符 354">
            <a:extLst>
              <a:ext uri="{FF2B5EF4-FFF2-40B4-BE49-F238E27FC236}">
                <a16:creationId xmlns:a16="http://schemas.microsoft.com/office/drawing/2014/main" id="{15B8FFA2-16DF-F43F-2997-7746505C1C46}"/>
              </a:ext>
            </a:extLst>
          </p:cNvPr>
          <p:cNvCxnSpPr>
            <a:stCxn id="1105" idx="0"/>
            <a:endCxn id="1104" idx="2"/>
          </p:cNvCxnSpPr>
          <p:nvPr>
            <p:custDataLst>
              <p:tags r:id="rId107"/>
            </p:custDataLst>
          </p:nvPr>
        </p:nvCxnSpPr>
        <p:spPr bwMode="auto">
          <a:xfrm flipV="1">
            <a:off x="4371874" y="5374485"/>
            <a:ext cx="1532336" cy="347394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9" name="直接连接符 355">
            <a:extLst>
              <a:ext uri="{FF2B5EF4-FFF2-40B4-BE49-F238E27FC236}">
                <a16:creationId xmlns:a16="http://schemas.microsoft.com/office/drawing/2014/main" id="{9DA18A13-A135-52C0-67BB-28982399803F}"/>
              </a:ext>
            </a:extLst>
          </p:cNvPr>
          <p:cNvCxnSpPr>
            <a:stCxn id="1106" idx="0"/>
            <a:endCxn id="1104" idx="2"/>
          </p:cNvCxnSpPr>
          <p:nvPr>
            <p:custDataLst>
              <p:tags r:id="rId108"/>
            </p:custDataLst>
          </p:nvPr>
        </p:nvCxnSpPr>
        <p:spPr bwMode="auto">
          <a:xfrm flipV="1">
            <a:off x="5749620" y="5374485"/>
            <a:ext cx="154590" cy="342867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00" name="文本框 1099">
            <a:extLst>
              <a:ext uri="{FF2B5EF4-FFF2-40B4-BE49-F238E27FC236}">
                <a16:creationId xmlns:a16="http://schemas.microsoft.com/office/drawing/2014/main" id="{D26F47BD-C02A-1946-858C-EDC28BCEC92D}"/>
              </a:ext>
            </a:extLst>
          </p:cNvPr>
          <p:cNvSpPr txBox="1"/>
          <p:nvPr>
            <p:custDataLst>
              <p:tags r:id="rId109"/>
            </p:custDataLst>
          </p:nvPr>
        </p:nvSpPr>
        <p:spPr>
          <a:xfrm>
            <a:off x="4672999" y="5213211"/>
            <a:ext cx="811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TOR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cxnSp>
        <p:nvCxnSpPr>
          <p:cNvPr id="1101" name="直接连接符 357">
            <a:extLst>
              <a:ext uri="{FF2B5EF4-FFF2-40B4-BE49-F238E27FC236}">
                <a16:creationId xmlns:a16="http://schemas.microsoft.com/office/drawing/2014/main" id="{E0C79E73-BEC5-8D78-64D2-41AB52D5C656}"/>
              </a:ext>
            </a:extLst>
          </p:cNvPr>
          <p:cNvCxnSpPr>
            <a:stCxn id="1105" idx="0"/>
            <a:endCxn id="1103" idx="2"/>
          </p:cNvCxnSpPr>
          <p:nvPr>
            <p:custDataLst>
              <p:tags r:id="rId110"/>
            </p:custDataLst>
          </p:nvPr>
        </p:nvCxnSpPr>
        <p:spPr bwMode="auto">
          <a:xfrm flipH="1" flipV="1">
            <a:off x="4171517" y="5388081"/>
            <a:ext cx="200357" cy="333798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2" name="直接连接符 358">
            <a:extLst>
              <a:ext uri="{FF2B5EF4-FFF2-40B4-BE49-F238E27FC236}">
                <a16:creationId xmlns:a16="http://schemas.microsoft.com/office/drawing/2014/main" id="{3D28342C-6950-1D4E-90C8-198588183759}"/>
              </a:ext>
            </a:extLst>
          </p:cNvPr>
          <p:cNvCxnSpPr>
            <a:stCxn id="1106" idx="0"/>
            <a:endCxn id="1103" idx="2"/>
          </p:cNvCxnSpPr>
          <p:nvPr>
            <p:custDataLst>
              <p:tags r:id="rId111"/>
            </p:custDataLst>
          </p:nvPr>
        </p:nvCxnSpPr>
        <p:spPr bwMode="auto">
          <a:xfrm flipH="1" flipV="1">
            <a:off x="4171517" y="5388081"/>
            <a:ext cx="1578103" cy="329271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03" name="Picture 148">
            <a:extLst>
              <a:ext uri="{FF2B5EF4-FFF2-40B4-BE49-F238E27FC236}">
                <a16:creationId xmlns:a16="http://schemas.microsoft.com/office/drawing/2014/main" id="{553EA303-9D45-EF8E-E5ED-A3FDCB00DE0F}"/>
              </a:ext>
            </a:extLst>
          </p:cNvPr>
          <p:cNvPicPr>
            <a:picLocks noChangeAspect="1"/>
          </p:cNvPicPr>
          <p:nvPr>
            <p:custDataLst>
              <p:tags r:id="rId112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8517" y="5269173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4" name="Picture 148">
            <a:extLst>
              <a:ext uri="{FF2B5EF4-FFF2-40B4-BE49-F238E27FC236}">
                <a16:creationId xmlns:a16="http://schemas.microsoft.com/office/drawing/2014/main" id="{FE860AFF-5736-E840-58E6-C11CA746AB5F}"/>
              </a:ext>
            </a:extLst>
          </p:cNvPr>
          <p:cNvPicPr>
            <a:picLocks noChangeAspect="1"/>
          </p:cNvPicPr>
          <p:nvPr>
            <p:custDataLst>
              <p:tags r:id="rId113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1210" y="5255577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" name="Picture 148">
            <a:extLst>
              <a:ext uri="{FF2B5EF4-FFF2-40B4-BE49-F238E27FC236}">
                <a16:creationId xmlns:a16="http://schemas.microsoft.com/office/drawing/2014/main" id="{842EB368-B316-2A1A-6CA6-9BA7E5A29BB4}"/>
              </a:ext>
            </a:extLst>
          </p:cNvPr>
          <p:cNvPicPr>
            <a:picLocks noChangeAspect="1"/>
          </p:cNvPicPr>
          <p:nvPr>
            <p:custDataLst>
              <p:tags r:id="rId114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8874" y="5721879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" name="Picture 148">
            <a:extLst>
              <a:ext uri="{FF2B5EF4-FFF2-40B4-BE49-F238E27FC236}">
                <a16:creationId xmlns:a16="http://schemas.microsoft.com/office/drawing/2014/main" id="{16D5045B-8511-5FC5-E249-81244E30162A}"/>
              </a:ext>
            </a:extLst>
          </p:cNvPr>
          <p:cNvPicPr>
            <a:picLocks noChangeAspect="1"/>
          </p:cNvPicPr>
          <p:nvPr>
            <p:custDataLst>
              <p:tags r:id="rId115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6620" y="5717352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8" name="文本框 1107">
            <a:extLst>
              <a:ext uri="{FF2B5EF4-FFF2-40B4-BE49-F238E27FC236}">
                <a16:creationId xmlns:a16="http://schemas.microsoft.com/office/drawing/2014/main" id="{D16FD6BD-E8DE-CAF1-A287-B15743EAC496}"/>
              </a:ext>
            </a:extLst>
          </p:cNvPr>
          <p:cNvSpPr txBox="1"/>
          <p:nvPr>
            <p:custDataLst>
              <p:tags r:id="rId116"/>
            </p:custDataLst>
          </p:nvPr>
        </p:nvSpPr>
        <p:spPr>
          <a:xfrm>
            <a:off x="4635670" y="5670603"/>
            <a:ext cx="846083" cy="23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Spine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sp>
        <p:nvSpPr>
          <p:cNvPr id="1109" name="文本框 1108">
            <a:extLst>
              <a:ext uri="{FF2B5EF4-FFF2-40B4-BE49-F238E27FC236}">
                <a16:creationId xmlns:a16="http://schemas.microsoft.com/office/drawing/2014/main" id="{0CCEE52A-AD0F-77DD-E579-6CE2D6F4F9BE}"/>
              </a:ext>
            </a:extLst>
          </p:cNvPr>
          <p:cNvSpPr txBox="1"/>
          <p:nvPr>
            <p:custDataLst>
              <p:tags r:id="rId117"/>
            </p:custDataLst>
          </p:nvPr>
        </p:nvSpPr>
        <p:spPr>
          <a:xfrm>
            <a:off x="4371874" y="5940868"/>
            <a:ext cx="13283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400G RoCE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交换机</a:t>
            </a:r>
          </a:p>
        </p:txBody>
      </p:sp>
      <p:sp>
        <p:nvSpPr>
          <p:cNvPr id="1091" name="矩形 1090">
            <a:extLst>
              <a:ext uri="{FF2B5EF4-FFF2-40B4-BE49-F238E27FC236}">
                <a16:creationId xmlns:a16="http://schemas.microsoft.com/office/drawing/2014/main" id="{F41FCEDB-2C0E-5652-EA7D-A1AB51C8CA70}"/>
              </a:ext>
            </a:extLst>
          </p:cNvPr>
          <p:cNvSpPr/>
          <p:nvPr>
            <p:custDataLst>
              <p:tags r:id="rId118"/>
            </p:custDataLst>
          </p:nvPr>
        </p:nvSpPr>
        <p:spPr>
          <a:xfrm>
            <a:off x="1305301" y="5149061"/>
            <a:ext cx="782089" cy="7946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92" name="文本框 1091">
            <a:extLst>
              <a:ext uri="{FF2B5EF4-FFF2-40B4-BE49-F238E27FC236}">
                <a16:creationId xmlns:a16="http://schemas.microsoft.com/office/drawing/2014/main" id="{25C07706-A177-63FF-717E-D0FA6E854003}"/>
              </a:ext>
            </a:extLst>
          </p:cNvPr>
          <p:cNvSpPr txBox="1"/>
          <p:nvPr>
            <p:custDataLst>
              <p:tags r:id="rId119"/>
            </p:custDataLst>
          </p:nvPr>
        </p:nvSpPr>
        <p:spPr>
          <a:xfrm>
            <a:off x="1449866" y="565983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+mj-ea"/>
                <a:ea typeface="+mj-ea"/>
                <a:cs typeface="微软雅黑" panose="020B0503020204020204" pitchFamily="34" charset="-122"/>
              </a:rPr>
              <a:t>分析器</a:t>
            </a:r>
          </a:p>
        </p:txBody>
      </p:sp>
      <p:sp>
        <p:nvSpPr>
          <p:cNvPr id="1094" name="文本框 1093">
            <a:extLst>
              <a:ext uri="{FF2B5EF4-FFF2-40B4-BE49-F238E27FC236}">
                <a16:creationId xmlns:a16="http://schemas.microsoft.com/office/drawing/2014/main" id="{B25B704B-B198-34C8-375C-36AB5E3801C4}"/>
              </a:ext>
            </a:extLst>
          </p:cNvPr>
          <p:cNvSpPr txBox="1"/>
          <p:nvPr>
            <p:custDataLst>
              <p:tags r:id="rId120"/>
            </p:custDataLst>
          </p:nvPr>
        </p:nvSpPr>
        <p:spPr>
          <a:xfrm>
            <a:off x="2536965" y="566409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+mj-ea"/>
                <a:ea typeface="+mj-ea"/>
                <a:cs typeface="微软雅黑" panose="020B0503020204020204" pitchFamily="34" charset="-122"/>
                <a:sym typeface="+mn-ea"/>
              </a:rPr>
              <a:t>控制器</a:t>
            </a:r>
            <a:endParaRPr lang="zh-CN" altLang="en-US" sz="900" kern="0" dirty="0">
              <a:solidFill>
                <a:srgbClr val="374153"/>
              </a:solidFill>
              <a:latin typeface="+mj-ea"/>
              <a:ea typeface="+mj-ea"/>
              <a:cs typeface="微软雅黑" panose="020B0503020204020204" pitchFamily="34" charset="-122"/>
            </a:endParaRPr>
          </a:p>
        </p:txBody>
      </p:sp>
      <p:pic>
        <p:nvPicPr>
          <p:cNvPr id="1095" name="图片 526" descr="32303236333630373b32303236333536323b670d52a15668">
            <a:extLst>
              <a:ext uri="{FF2B5EF4-FFF2-40B4-BE49-F238E27FC236}">
                <a16:creationId xmlns:a16="http://schemas.microsoft.com/office/drawing/2014/main" id="{F0AC5169-6104-1C7D-CDE5-1DEFD6979C6A}"/>
              </a:ext>
            </a:extLst>
          </p:cNvPr>
          <p:cNvPicPr>
            <a:picLocks noChangeAspect="1"/>
          </p:cNvPicPr>
          <p:nvPr>
            <p:custDataLst>
              <p:tags r:id="rId121"/>
            </p:custDataLst>
          </p:nvPr>
        </p:nvPicPr>
        <p:blipFill>
          <a:blip r:embed="rId16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2549165" y="5266907"/>
            <a:ext cx="504932" cy="361524"/>
          </a:xfrm>
          <a:prstGeom prst="rect">
            <a:avLst/>
          </a:prstGeom>
        </p:spPr>
      </p:pic>
      <p:pic>
        <p:nvPicPr>
          <p:cNvPr id="1096" name="图片 527" descr="32303236333630373b32303236333536323b670d52a15668">
            <a:extLst>
              <a:ext uri="{FF2B5EF4-FFF2-40B4-BE49-F238E27FC236}">
                <a16:creationId xmlns:a16="http://schemas.microsoft.com/office/drawing/2014/main" id="{6391C1C8-5FEE-A9C8-FFB7-787187C4D510}"/>
              </a:ext>
            </a:extLst>
          </p:cNvPr>
          <p:cNvPicPr>
            <a:picLocks noChangeAspect="1"/>
          </p:cNvPicPr>
          <p:nvPr>
            <p:custDataLst>
              <p:tags r:id="rId122"/>
            </p:custDataLst>
          </p:nvPr>
        </p:nvPicPr>
        <p:blipFill>
          <a:blip r:embed="rId16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1456859" y="5266907"/>
            <a:ext cx="504932" cy="361524"/>
          </a:xfrm>
          <a:prstGeom prst="rect">
            <a:avLst/>
          </a:prstGeom>
        </p:spPr>
      </p:pic>
      <p:sp>
        <p:nvSpPr>
          <p:cNvPr id="1064" name="文本框 1063">
            <a:extLst>
              <a:ext uri="{FF2B5EF4-FFF2-40B4-BE49-F238E27FC236}">
                <a16:creationId xmlns:a16="http://schemas.microsoft.com/office/drawing/2014/main" id="{2F561AD0-3848-9425-6C23-4AE623B9C1E7}"/>
              </a:ext>
            </a:extLst>
          </p:cNvPr>
          <p:cNvSpPr txBox="1"/>
          <p:nvPr>
            <p:custDataLst>
              <p:tags r:id="rId123"/>
            </p:custDataLst>
          </p:nvPr>
        </p:nvSpPr>
        <p:spPr>
          <a:xfrm>
            <a:off x="3732205" y="3964084"/>
            <a:ext cx="2558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训练业务 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2*25G</a:t>
            </a:r>
          </a:p>
        </p:txBody>
      </p:sp>
      <p:cxnSp>
        <p:nvCxnSpPr>
          <p:cNvPr id="1065" name="直接连接符 321">
            <a:extLst>
              <a:ext uri="{FF2B5EF4-FFF2-40B4-BE49-F238E27FC236}">
                <a16:creationId xmlns:a16="http://schemas.microsoft.com/office/drawing/2014/main" id="{FFB07F63-226B-2753-95E8-D3E2C57A98FB}"/>
              </a:ext>
            </a:extLst>
          </p:cNvPr>
          <p:cNvCxnSpPr>
            <a:cxnSpLocks/>
            <a:stCxn id="1136" idx="0"/>
            <a:endCxn id="1090" idx="2"/>
          </p:cNvCxnSpPr>
          <p:nvPr/>
        </p:nvCxnSpPr>
        <p:spPr>
          <a:xfrm flipV="1">
            <a:off x="8866630" y="4096299"/>
            <a:ext cx="281997" cy="116581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6" name="直接连接符 322">
            <a:extLst>
              <a:ext uri="{FF2B5EF4-FFF2-40B4-BE49-F238E27FC236}">
                <a16:creationId xmlns:a16="http://schemas.microsoft.com/office/drawing/2014/main" id="{EF440EAC-2B43-C9F8-4FE2-D209859CACF1}"/>
              </a:ext>
            </a:extLst>
          </p:cNvPr>
          <p:cNvCxnSpPr>
            <a:cxnSpLocks/>
            <a:stCxn id="1140" idx="0"/>
            <a:endCxn id="1090" idx="2"/>
          </p:cNvCxnSpPr>
          <p:nvPr/>
        </p:nvCxnSpPr>
        <p:spPr>
          <a:xfrm flipH="1" flipV="1">
            <a:off x="9148627" y="4096299"/>
            <a:ext cx="310997" cy="116581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82" name="矩形 1081">
            <a:extLst>
              <a:ext uri="{FF2B5EF4-FFF2-40B4-BE49-F238E27FC236}">
                <a16:creationId xmlns:a16="http://schemas.microsoft.com/office/drawing/2014/main" id="{B3B45912-BB87-E267-A03A-4D7E3F44077A}"/>
              </a:ext>
            </a:extLst>
          </p:cNvPr>
          <p:cNvSpPr/>
          <p:nvPr>
            <p:custDataLst>
              <p:tags r:id="rId124"/>
            </p:custDataLst>
          </p:nvPr>
        </p:nvSpPr>
        <p:spPr>
          <a:xfrm>
            <a:off x="6765726" y="3842533"/>
            <a:ext cx="2988618" cy="88082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84" name="矩形 1083">
            <a:extLst>
              <a:ext uri="{FF2B5EF4-FFF2-40B4-BE49-F238E27FC236}">
                <a16:creationId xmlns:a16="http://schemas.microsoft.com/office/drawing/2014/main" id="{B70B36B2-DC66-42BE-ADAF-EE466156EABA}"/>
              </a:ext>
            </a:extLst>
          </p:cNvPr>
          <p:cNvSpPr/>
          <p:nvPr/>
        </p:nvSpPr>
        <p:spPr>
          <a:xfrm>
            <a:off x="8028171" y="3856733"/>
            <a:ext cx="569387" cy="296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34">
              <a:lnSpc>
                <a:spcPct val="150000"/>
              </a:lnSpc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存储区</a:t>
            </a:r>
            <a:endParaRPr lang="zh-CN" altLang="en-US" sz="10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85" name="文本框 1084">
            <a:extLst>
              <a:ext uri="{FF2B5EF4-FFF2-40B4-BE49-F238E27FC236}">
                <a16:creationId xmlns:a16="http://schemas.microsoft.com/office/drawing/2014/main" id="{2148CFF2-1B8E-51F6-C4CD-0DF8C1A2E08E}"/>
              </a:ext>
            </a:extLst>
          </p:cNvPr>
          <p:cNvSpPr txBox="1"/>
          <p:nvPr/>
        </p:nvSpPr>
        <p:spPr>
          <a:xfrm>
            <a:off x="7477752" y="4522099"/>
            <a:ext cx="5108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668">
              <a:defRPr/>
            </a:pPr>
            <a:r>
              <a:rPr kumimoji="1"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全闪</a:t>
            </a:r>
            <a:endParaRPr kumimoji="1" lang="en-US" altLang="zh-CN" sz="9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86" name="文本框 1085">
            <a:extLst>
              <a:ext uri="{FF2B5EF4-FFF2-40B4-BE49-F238E27FC236}">
                <a16:creationId xmlns:a16="http://schemas.microsoft.com/office/drawing/2014/main" id="{C18EE2A8-B4FB-AC3C-236F-23B1F0F4011C}"/>
              </a:ext>
            </a:extLst>
          </p:cNvPr>
          <p:cNvSpPr txBox="1"/>
          <p:nvPr/>
        </p:nvSpPr>
        <p:spPr>
          <a:xfrm>
            <a:off x="9330363" y="4529109"/>
            <a:ext cx="53091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混闪</a:t>
            </a:r>
            <a:endParaRPr kumimoji="1" lang="en-US" altLang="zh-CN" sz="9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87" name="文本框 1086">
            <a:extLst>
              <a:ext uri="{FF2B5EF4-FFF2-40B4-BE49-F238E27FC236}">
                <a16:creationId xmlns:a16="http://schemas.microsoft.com/office/drawing/2014/main" id="{4DB01D3B-F5DA-67C3-BE3F-4603C6274C45}"/>
              </a:ext>
            </a:extLst>
          </p:cNvPr>
          <p:cNvSpPr txBox="1"/>
          <p:nvPr/>
        </p:nvSpPr>
        <p:spPr>
          <a:xfrm>
            <a:off x="7968493" y="4140698"/>
            <a:ext cx="75263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分级</a:t>
            </a:r>
          </a:p>
        </p:txBody>
      </p:sp>
      <p:sp>
        <p:nvSpPr>
          <p:cNvPr id="1088" name="左右箭头 1">
            <a:extLst>
              <a:ext uri="{FF2B5EF4-FFF2-40B4-BE49-F238E27FC236}">
                <a16:creationId xmlns:a16="http://schemas.microsoft.com/office/drawing/2014/main" id="{1A6EFC7A-DE59-2113-D846-7CF5AA145FC7}"/>
              </a:ext>
            </a:extLst>
          </p:cNvPr>
          <p:cNvSpPr/>
          <p:nvPr/>
        </p:nvSpPr>
        <p:spPr>
          <a:xfrm>
            <a:off x="8069310" y="4350492"/>
            <a:ext cx="541573" cy="134462"/>
          </a:xfrm>
          <a:prstGeom prst="leftRightArrow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1089" name="图片 1088">
            <a:extLst>
              <a:ext uri="{FF2B5EF4-FFF2-40B4-BE49-F238E27FC236}">
                <a16:creationId xmlns:a16="http://schemas.microsoft.com/office/drawing/2014/main" id="{94F5F2BF-C2FB-EA9F-2F57-B3A053A1A38F}"/>
              </a:ext>
            </a:extLst>
          </p:cNvPr>
          <p:cNvPicPr>
            <a:picLocks noChangeAspect="1"/>
          </p:cNvPicPr>
          <p:nvPr>
            <p:custDataLst>
              <p:tags r:id="rId125"/>
            </p:custDataLst>
          </p:nvPr>
        </p:nvPicPr>
        <p:blipFill>
          <a:blip r:embed="rId1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292" y="3970773"/>
            <a:ext cx="506758" cy="137290"/>
          </a:xfrm>
          <a:prstGeom prst="rect">
            <a:avLst/>
          </a:prstGeom>
        </p:spPr>
      </p:pic>
      <p:pic>
        <p:nvPicPr>
          <p:cNvPr id="1077" name="图片 1076">
            <a:extLst>
              <a:ext uri="{FF2B5EF4-FFF2-40B4-BE49-F238E27FC236}">
                <a16:creationId xmlns:a16="http://schemas.microsoft.com/office/drawing/2014/main" id="{C61F913C-49CD-D281-E292-253CDF49EDA9}"/>
              </a:ext>
            </a:extLst>
          </p:cNvPr>
          <p:cNvPicPr>
            <a:picLocks noChangeAspect="1"/>
          </p:cNvPicPr>
          <p:nvPr>
            <p:custDataLst>
              <p:tags r:id="rId126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4464" y="3138051"/>
            <a:ext cx="271210" cy="180000"/>
          </a:xfrm>
          <a:prstGeom prst="rect">
            <a:avLst/>
          </a:prstGeom>
          <a:ln>
            <a:noFill/>
          </a:ln>
        </p:spPr>
      </p:pic>
      <p:cxnSp>
        <p:nvCxnSpPr>
          <p:cNvPr id="1078" name="直接连接符 334">
            <a:extLst>
              <a:ext uri="{FF2B5EF4-FFF2-40B4-BE49-F238E27FC236}">
                <a16:creationId xmlns:a16="http://schemas.microsoft.com/office/drawing/2014/main" id="{17491B21-7C3E-07D0-7AB7-9932AD80F3BF}"/>
              </a:ext>
            </a:extLst>
          </p:cNvPr>
          <p:cNvCxnSpPr>
            <a:cxnSpLocks/>
            <a:stCxn id="1167" idx="2"/>
            <a:endCxn id="1077" idx="0"/>
          </p:cNvCxnSpPr>
          <p:nvPr>
            <p:custDataLst>
              <p:tags r:id="rId127"/>
            </p:custDataLst>
          </p:nvPr>
        </p:nvCxnSpPr>
        <p:spPr>
          <a:xfrm>
            <a:off x="2322094" y="2866137"/>
            <a:ext cx="207975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1080" name="文本框 1079">
            <a:extLst>
              <a:ext uri="{FF2B5EF4-FFF2-40B4-BE49-F238E27FC236}">
                <a16:creationId xmlns:a16="http://schemas.microsoft.com/office/drawing/2014/main" id="{0C3FC8CD-7BBA-9602-8A76-B375030F0B18}"/>
              </a:ext>
            </a:extLst>
          </p:cNvPr>
          <p:cNvSpPr txBox="1"/>
          <p:nvPr>
            <p:custDataLst>
              <p:tags r:id="rId128"/>
            </p:custDataLst>
          </p:nvPr>
        </p:nvSpPr>
        <p:spPr>
          <a:xfrm>
            <a:off x="1906889" y="219907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带外管理区</a:t>
            </a:r>
          </a:p>
        </p:txBody>
      </p:sp>
      <p:sp>
        <p:nvSpPr>
          <p:cNvPr id="1081" name="文本框 1080">
            <a:extLst>
              <a:ext uri="{FF2B5EF4-FFF2-40B4-BE49-F238E27FC236}">
                <a16:creationId xmlns:a16="http://schemas.microsoft.com/office/drawing/2014/main" id="{154CCF5B-D718-B287-8B54-B7A08381B2A1}"/>
              </a:ext>
            </a:extLst>
          </p:cNvPr>
          <p:cNvSpPr txBox="1"/>
          <p:nvPr/>
        </p:nvSpPr>
        <p:spPr>
          <a:xfrm>
            <a:off x="6190939" y="2987515"/>
            <a:ext cx="1080000" cy="21523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业务面</a:t>
            </a:r>
          </a:p>
        </p:txBody>
      </p:sp>
      <p:cxnSp>
        <p:nvCxnSpPr>
          <p:cNvPr id="1175" name="直接连接符 433">
            <a:extLst>
              <a:ext uri="{FF2B5EF4-FFF2-40B4-BE49-F238E27FC236}">
                <a16:creationId xmlns:a16="http://schemas.microsoft.com/office/drawing/2014/main" id="{36E6FAE3-A9AD-66B8-D776-2EB70F733D6F}"/>
              </a:ext>
            </a:extLst>
          </p:cNvPr>
          <p:cNvCxnSpPr>
            <a:cxnSpLocks/>
            <a:stCxn id="1171" idx="2"/>
            <a:endCxn id="1091" idx="0"/>
          </p:cNvCxnSpPr>
          <p:nvPr>
            <p:custDataLst>
              <p:tags r:id="rId129"/>
            </p:custDataLst>
          </p:nvPr>
        </p:nvCxnSpPr>
        <p:spPr>
          <a:xfrm>
            <a:off x="1593346" y="3318051"/>
            <a:ext cx="103000" cy="1831010"/>
          </a:xfrm>
          <a:prstGeom prst="line">
            <a:avLst/>
          </a:prstGeom>
          <a:noFill/>
          <a:ln w="19050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0184BE1-2409-1783-3AF4-9060A0B3902F}"/>
              </a:ext>
            </a:extLst>
          </p:cNvPr>
          <p:cNvGrpSpPr/>
          <p:nvPr/>
        </p:nvGrpSpPr>
        <p:grpSpPr>
          <a:xfrm>
            <a:off x="8253578" y="3024694"/>
            <a:ext cx="160611" cy="137356"/>
            <a:chOff x="8996263" y="2981059"/>
            <a:chExt cx="160611" cy="137356"/>
          </a:xfrm>
        </p:grpSpPr>
        <p:cxnSp>
          <p:nvCxnSpPr>
            <p:cNvPr id="1074" name="直接连接符 330">
              <a:extLst>
                <a:ext uri="{FF2B5EF4-FFF2-40B4-BE49-F238E27FC236}">
                  <a16:creationId xmlns:a16="http://schemas.microsoft.com/office/drawing/2014/main" id="{07D41975-3525-BE19-8909-9E9091758212}"/>
                </a:ext>
              </a:extLst>
            </p:cNvPr>
            <p:cNvCxnSpPr/>
            <p:nvPr>
              <p:custDataLst>
                <p:tags r:id="rId150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076" name="椭圆 1075">
              <a:extLst>
                <a:ext uri="{FF2B5EF4-FFF2-40B4-BE49-F238E27FC236}">
                  <a16:creationId xmlns:a16="http://schemas.microsoft.com/office/drawing/2014/main" id="{8AD1B27B-6B6D-2366-3E66-46A6FEE9F94D}"/>
                </a:ext>
              </a:extLst>
            </p:cNvPr>
            <p:cNvSpPr/>
            <p:nvPr>
              <p:custDataLst>
                <p:tags r:id="rId151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330">
              <a:extLst>
                <a:ext uri="{FF2B5EF4-FFF2-40B4-BE49-F238E27FC236}">
                  <a16:creationId xmlns:a16="http://schemas.microsoft.com/office/drawing/2014/main" id="{CCB23999-37AB-5A24-6236-74172556BE10}"/>
                </a:ext>
              </a:extLst>
            </p:cNvPr>
            <p:cNvCxnSpPr/>
            <p:nvPr>
              <p:custDataLst>
                <p:tags r:id="rId152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sp>
        <p:nvSpPr>
          <p:cNvPr id="1027" name="文本框 1026">
            <a:extLst>
              <a:ext uri="{FF2B5EF4-FFF2-40B4-BE49-F238E27FC236}">
                <a16:creationId xmlns:a16="http://schemas.microsoft.com/office/drawing/2014/main" id="{3FD2C3C6-E1AD-0AB8-6CF9-C376B91C4E67}"/>
              </a:ext>
            </a:extLst>
          </p:cNvPr>
          <p:cNvSpPr txBox="1"/>
          <p:nvPr>
            <p:custDataLst>
              <p:tags r:id="rId130"/>
            </p:custDataLst>
          </p:nvPr>
        </p:nvSpPr>
        <p:spPr>
          <a:xfrm>
            <a:off x="7755369" y="2604026"/>
            <a:ext cx="1120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存储业务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Leaf</a:t>
            </a:r>
            <a:endParaRPr lang="zh-CN" altLang="en-US" sz="10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54" name="矩形 1153">
            <a:extLst>
              <a:ext uri="{FF2B5EF4-FFF2-40B4-BE49-F238E27FC236}">
                <a16:creationId xmlns:a16="http://schemas.microsoft.com/office/drawing/2014/main" id="{36896AFF-EA2D-4E69-D6A4-99930ABCC148}"/>
              </a:ext>
            </a:extLst>
          </p:cNvPr>
          <p:cNvSpPr/>
          <p:nvPr>
            <p:custDataLst>
              <p:tags r:id="rId131"/>
            </p:custDataLst>
          </p:nvPr>
        </p:nvSpPr>
        <p:spPr>
          <a:xfrm>
            <a:off x="4657470" y="2904466"/>
            <a:ext cx="1000210" cy="36566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177" name="组合 1176">
            <a:extLst>
              <a:ext uri="{FF2B5EF4-FFF2-40B4-BE49-F238E27FC236}">
                <a16:creationId xmlns:a16="http://schemas.microsoft.com/office/drawing/2014/main" id="{6C143460-262E-395D-4322-DDC0A7BFEC7D}"/>
              </a:ext>
            </a:extLst>
          </p:cNvPr>
          <p:cNvGrpSpPr/>
          <p:nvPr/>
        </p:nvGrpSpPr>
        <p:grpSpPr>
          <a:xfrm>
            <a:off x="5077269" y="3029068"/>
            <a:ext cx="160611" cy="137356"/>
            <a:chOff x="8996263" y="2981059"/>
            <a:chExt cx="160611" cy="137356"/>
          </a:xfrm>
        </p:grpSpPr>
        <p:cxnSp>
          <p:nvCxnSpPr>
            <p:cNvPr id="1178" name="直接连接符 330">
              <a:extLst>
                <a:ext uri="{FF2B5EF4-FFF2-40B4-BE49-F238E27FC236}">
                  <a16:creationId xmlns:a16="http://schemas.microsoft.com/office/drawing/2014/main" id="{8E9A250B-F380-F7A7-8007-357F445E57F7}"/>
                </a:ext>
              </a:extLst>
            </p:cNvPr>
            <p:cNvCxnSpPr/>
            <p:nvPr>
              <p:custDataLst>
                <p:tags r:id="rId147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179" name="椭圆 1178">
              <a:extLst>
                <a:ext uri="{FF2B5EF4-FFF2-40B4-BE49-F238E27FC236}">
                  <a16:creationId xmlns:a16="http://schemas.microsoft.com/office/drawing/2014/main" id="{419AC8EF-1A1A-C8EB-3BF7-6D04882169FE}"/>
                </a:ext>
              </a:extLst>
            </p:cNvPr>
            <p:cNvSpPr/>
            <p:nvPr>
              <p:custDataLst>
                <p:tags r:id="rId148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180" name="直接连接符 330">
              <a:extLst>
                <a:ext uri="{FF2B5EF4-FFF2-40B4-BE49-F238E27FC236}">
                  <a16:creationId xmlns:a16="http://schemas.microsoft.com/office/drawing/2014/main" id="{25950E7B-EABE-DFD7-AFC2-0ED43FD1DD1B}"/>
                </a:ext>
              </a:extLst>
            </p:cNvPr>
            <p:cNvCxnSpPr/>
            <p:nvPr>
              <p:custDataLst>
                <p:tags r:id="rId149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grpSp>
        <p:nvGrpSpPr>
          <p:cNvPr id="1181" name="组合 1180">
            <a:extLst>
              <a:ext uri="{FF2B5EF4-FFF2-40B4-BE49-F238E27FC236}">
                <a16:creationId xmlns:a16="http://schemas.microsoft.com/office/drawing/2014/main" id="{E5180132-622F-C6DD-8790-8A18DD7015B4}"/>
              </a:ext>
            </a:extLst>
          </p:cNvPr>
          <p:cNvGrpSpPr/>
          <p:nvPr/>
        </p:nvGrpSpPr>
        <p:grpSpPr>
          <a:xfrm>
            <a:off x="3495485" y="3023469"/>
            <a:ext cx="160611" cy="137356"/>
            <a:chOff x="8996263" y="2981059"/>
            <a:chExt cx="160611" cy="137356"/>
          </a:xfrm>
        </p:grpSpPr>
        <p:cxnSp>
          <p:nvCxnSpPr>
            <p:cNvPr id="1182" name="直接连接符 330">
              <a:extLst>
                <a:ext uri="{FF2B5EF4-FFF2-40B4-BE49-F238E27FC236}">
                  <a16:creationId xmlns:a16="http://schemas.microsoft.com/office/drawing/2014/main" id="{00481664-6E60-2F5F-52E5-8734B615AAFD}"/>
                </a:ext>
              </a:extLst>
            </p:cNvPr>
            <p:cNvCxnSpPr/>
            <p:nvPr>
              <p:custDataLst>
                <p:tags r:id="rId144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183" name="椭圆 1182">
              <a:extLst>
                <a:ext uri="{FF2B5EF4-FFF2-40B4-BE49-F238E27FC236}">
                  <a16:creationId xmlns:a16="http://schemas.microsoft.com/office/drawing/2014/main" id="{16242CB7-2188-7F07-B17E-9168CE36DD61}"/>
                </a:ext>
              </a:extLst>
            </p:cNvPr>
            <p:cNvSpPr/>
            <p:nvPr>
              <p:custDataLst>
                <p:tags r:id="rId145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184" name="直接连接符 330">
              <a:extLst>
                <a:ext uri="{FF2B5EF4-FFF2-40B4-BE49-F238E27FC236}">
                  <a16:creationId xmlns:a16="http://schemas.microsoft.com/office/drawing/2014/main" id="{D58CCB5D-1D69-3666-E073-297A33380019}"/>
                </a:ext>
              </a:extLst>
            </p:cNvPr>
            <p:cNvCxnSpPr/>
            <p:nvPr>
              <p:custDataLst>
                <p:tags r:id="rId146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sp>
        <p:nvSpPr>
          <p:cNvPr id="1185" name="矩形 1184">
            <a:extLst>
              <a:ext uri="{FF2B5EF4-FFF2-40B4-BE49-F238E27FC236}">
                <a16:creationId xmlns:a16="http://schemas.microsoft.com/office/drawing/2014/main" id="{C64EB564-8987-9910-B2BE-75BCAC9363A2}"/>
              </a:ext>
            </a:extLst>
          </p:cNvPr>
          <p:cNvSpPr/>
          <p:nvPr>
            <p:custDataLst>
              <p:tags r:id="rId132"/>
            </p:custDataLst>
          </p:nvPr>
        </p:nvSpPr>
        <p:spPr>
          <a:xfrm>
            <a:off x="3072682" y="2901972"/>
            <a:ext cx="1000210" cy="36566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234" name="组合 1233">
            <a:extLst>
              <a:ext uri="{FF2B5EF4-FFF2-40B4-BE49-F238E27FC236}">
                <a16:creationId xmlns:a16="http://schemas.microsoft.com/office/drawing/2014/main" id="{228FD725-0972-9146-D884-A53970BFBD30}"/>
              </a:ext>
            </a:extLst>
          </p:cNvPr>
          <p:cNvGrpSpPr/>
          <p:nvPr/>
        </p:nvGrpSpPr>
        <p:grpSpPr>
          <a:xfrm>
            <a:off x="6380063" y="1438104"/>
            <a:ext cx="160611" cy="137356"/>
            <a:chOff x="8996263" y="2981059"/>
            <a:chExt cx="160611" cy="137356"/>
          </a:xfrm>
        </p:grpSpPr>
        <p:cxnSp>
          <p:nvCxnSpPr>
            <p:cNvPr id="1235" name="直接连接符 330">
              <a:extLst>
                <a:ext uri="{FF2B5EF4-FFF2-40B4-BE49-F238E27FC236}">
                  <a16:creationId xmlns:a16="http://schemas.microsoft.com/office/drawing/2014/main" id="{3E6FADB8-5DC8-988D-8A46-74FE1C140CE0}"/>
                </a:ext>
              </a:extLst>
            </p:cNvPr>
            <p:cNvCxnSpPr/>
            <p:nvPr>
              <p:custDataLst>
                <p:tags r:id="rId141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236" name="椭圆 1235">
              <a:extLst>
                <a:ext uri="{FF2B5EF4-FFF2-40B4-BE49-F238E27FC236}">
                  <a16:creationId xmlns:a16="http://schemas.microsoft.com/office/drawing/2014/main" id="{4902005D-2523-5295-3979-11F153AFD817}"/>
                </a:ext>
              </a:extLst>
            </p:cNvPr>
            <p:cNvSpPr/>
            <p:nvPr>
              <p:custDataLst>
                <p:tags r:id="rId142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237" name="直接连接符 330">
              <a:extLst>
                <a:ext uri="{FF2B5EF4-FFF2-40B4-BE49-F238E27FC236}">
                  <a16:creationId xmlns:a16="http://schemas.microsoft.com/office/drawing/2014/main" id="{A807A73F-CE72-74AA-716D-8425AE7771C1}"/>
                </a:ext>
              </a:extLst>
            </p:cNvPr>
            <p:cNvCxnSpPr/>
            <p:nvPr>
              <p:custDataLst>
                <p:tags r:id="rId143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grpSp>
        <p:nvGrpSpPr>
          <p:cNvPr id="1254" name="组合 1253">
            <a:extLst>
              <a:ext uri="{FF2B5EF4-FFF2-40B4-BE49-F238E27FC236}">
                <a16:creationId xmlns:a16="http://schemas.microsoft.com/office/drawing/2014/main" id="{33A4DF71-0BF8-B110-B284-61AB7220512F}"/>
              </a:ext>
            </a:extLst>
          </p:cNvPr>
          <p:cNvGrpSpPr/>
          <p:nvPr/>
        </p:nvGrpSpPr>
        <p:grpSpPr>
          <a:xfrm>
            <a:off x="1275481" y="3153783"/>
            <a:ext cx="160611" cy="137356"/>
            <a:chOff x="8996263" y="2981059"/>
            <a:chExt cx="160611" cy="137356"/>
          </a:xfrm>
        </p:grpSpPr>
        <p:cxnSp>
          <p:nvCxnSpPr>
            <p:cNvPr id="1255" name="直接连接符 330">
              <a:extLst>
                <a:ext uri="{FF2B5EF4-FFF2-40B4-BE49-F238E27FC236}">
                  <a16:creationId xmlns:a16="http://schemas.microsoft.com/office/drawing/2014/main" id="{BCF65BF0-AE48-DD73-4778-53EFBDD578F6}"/>
                </a:ext>
              </a:extLst>
            </p:cNvPr>
            <p:cNvCxnSpPr/>
            <p:nvPr>
              <p:custDataLst>
                <p:tags r:id="rId138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256" name="椭圆 1255">
              <a:extLst>
                <a:ext uri="{FF2B5EF4-FFF2-40B4-BE49-F238E27FC236}">
                  <a16:creationId xmlns:a16="http://schemas.microsoft.com/office/drawing/2014/main" id="{B6A1C02A-7D2A-FAE6-D3C8-EC5D580A4C65}"/>
                </a:ext>
              </a:extLst>
            </p:cNvPr>
            <p:cNvSpPr/>
            <p:nvPr>
              <p:custDataLst>
                <p:tags r:id="rId139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257" name="直接连接符 330">
              <a:extLst>
                <a:ext uri="{FF2B5EF4-FFF2-40B4-BE49-F238E27FC236}">
                  <a16:creationId xmlns:a16="http://schemas.microsoft.com/office/drawing/2014/main" id="{4B462E37-4D7D-C83B-DEC0-10FBA6B98406}"/>
                </a:ext>
              </a:extLst>
            </p:cNvPr>
            <p:cNvCxnSpPr/>
            <p:nvPr>
              <p:custDataLst>
                <p:tags r:id="rId140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sp>
        <p:nvSpPr>
          <p:cNvPr id="1279" name="矩形 1278">
            <a:extLst>
              <a:ext uri="{FF2B5EF4-FFF2-40B4-BE49-F238E27FC236}">
                <a16:creationId xmlns:a16="http://schemas.microsoft.com/office/drawing/2014/main" id="{FC24211B-7A4F-984F-A251-24B2404B60C0}"/>
              </a:ext>
            </a:extLst>
          </p:cNvPr>
          <p:cNvSpPr/>
          <p:nvPr>
            <p:custDataLst>
              <p:tags r:id="rId133"/>
            </p:custDataLst>
          </p:nvPr>
        </p:nvSpPr>
        <p:spPr>
          <a:xfrm>
            <a:off x="2403179" y="5154848"/>
            <a:ext cx="782089" cy="7946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1325" name="图片 1324">
            <a:extLst>
              <a:ext uri="{FF2B5EF4-FFF2-40B4-BE49-F238E27FC236}">
                <a16:creationId xmlns:a16="http://schemas.microsoft.com/office/drawing/2014/main" id="{62340718-760F-57AE-440E-D939A8B1C311}"/>
              </a:ext>
            </a:extLst>
          </p:cNvPr>
          <p:cNvPicPr>
            <a:picLocks noChangeAspect="1"/>
          </p:cNvPicPr>
          <p:nvPr>
            <p:custDataLst>
              <p:tags r:id="rId134"/>
            </p:custDataLst>
          </p:nvPr>
        </p:nvPicPr>
        <p:blipFill>
          <a:blip r:embed="rId1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292" y="4462130"/>
            <a:ext cx="506758" cy="137290"/>
          </a:xfrm>
          <a:prstGeom prst="rect">
            <a:avLst/>
          </a:prstGeom>
        </p:spPr>
      </p:pic>
      <p:cxnSp>
        <p:nvCxnSpPr>
          <p:cNvPr id="1345" name="直接连接符 433">
            <a:extLst>
              <a:ext uri="{FF2B5EF4-FFF2-40B4-BE49-F238E27FC236}">
                <a16:creationId xmlns:a16="http://schemas.microsoft.com/office/drawing/2014/main" id="{FA325EAC-39CA-5985-46C6-C64EEE1AD65C}"/>
              </a:ext>
            </a:extLst>
          </p:cNvPr>
          <p:cNvCxnSpPr>
            <a:cxnSpLocks/>
            <a:stCxn id="1168" idx="2"/>
            <a:endCxn id="6" idx="0"/>
          </p:cNvCxnSpPr>
          <p:nvPr>
            <p:custDataLst>
              <p:tags r:id="rId135"/>
            </p:custDataLst>
          </p:nvPr>
        </p:nvCxnSpPr>
        <p:spPr>
          <a:xfrm>
            <a:off x="1830263" y="3517176"/>
            <a:ext cx="3235094" cy="241433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5" name="直接连接符 433">
            <a:extLst>
              <a:ext uri="{FF2B5EF4-FFF2-40B4-BE49-F238E27FC236}">
                <a16:creationId xmlns:a16="http://schemas.microsoft.com/office/drawing/2014/main" id="{810986FF-4445-7B95-0A9B-EBD6F6A67935}"/>
              </a:ext>
            </a:extLst>
          </p:cNvPr>
          <p:cNvCxnSpPr>
            <a:cxnSpLocks/>
            <a:stCxn id="1168" idx="2"/>
            <a:endCxn id="8" idx="0"/>
          </p:cNvCxnSpPr>
          <p:nvPr>
            <p:custDataLst>
              <p:tags r:id="rId136"/>
            </p:custDataLst>
          </p:nvPr>
        </p:nvCxnSpPr>
        <p:spPr>
          <a:xfrm>
            <a:off x="1830263" y="3517176"/>
            <a:ext cx="425117" cy="1481995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9" name="直接连接符 433">
            <a:extLst>
              <a:ext uri="{FF2B5EF4-FFF2-40B4-BE49-F238E27FC236}">
                <a16:creationId xmlns:a16="http://schemas.microsoft.com/office/drawing/2014/main" id="{8258F8B6-B073-6C22-B118-D20D483AE22D}"/>
              </a:ext>
            </a:extLst>
          </p:cNvPr>
          <p:cNvCxnSpPr>
            <a:cxnSpLocks/>
            <a:stCxn id="1168" idx="2"/>
            <a:endCxn id="3" idx="0"/>
          </p:cNvCxnSpPr>
          <p:nvPr>
            <p:custDataLst>
              <p:tags r:id="rId137"/>
            </p:custDataLst>
          </p:nvPr>
        </p:nvCxnSpPr>
        <p:spPr>
          <a:xfrm>
            <a:off x="1830263" y="3517176"/>
            <a:ext cx="6432763" cy="242385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11746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49A6412-2796-C161-532F-DBBDD063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96F847C-F8D7-4E7E-610E-DF16F3AEE7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3" y="1705229"/>
            <a:ext cx="10963275" cy="4081636"/>
          </a:xfrm>
        </p:spPr>
      </p:pic>
    </p:spTree>
    <p:extLst>
      <p:ext uri="{BB962C8B-B14F-4D97-AF65-F5344CB8AC3E}">
        <p14:creationId xmlns:p14="http://schemas.microsoft.com/office/powerpoint/2010/main" val="2251734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9337C5A-9225-EF97-8EF0-82E06AB3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Al</a:t>
            </a:r>
            <a:r>
              <a:rPr lang="zh-CN" altLang="en-US" dirty="0"/>
              <a:t> 节点组网</a:t>
            </a:r>
            <a:endParaRPr lang="en-US" altLang="zh-CN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CBCBFB-153F-1369-084B-1C385A79C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9" y="1246188"/>
            <a:ext cx="4680000" cy="5108575"/>
          </a:xfrm>
        </p:spPr>
        <p:txBody>
          <a:bodyPr/>
          <a:lstStyle/>
          <a:p>
            <a:r>
              <a:rPr lang="en" altLang="zh-CN" b="1" dirty="0">
                <a:solidFill>
                  <a:srgbClr val="66BA36"/>
                </a:solidFill>
              </a:rPr>
              <a:t>Al</a:t>
            </a:r>
            <a:r>
              <a:rPr lang="zh-CN" altLang="en-US" b="1" dirty="0">
                <a:solidFill>
                  <a:srgbClr val="66BA36"/>
                </a:solidFill>
              </a:rPr>
              <a:t> 节点网口设计与接入原则：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zh-CN" altLang="en-US" b="1" dirty="0"/>
              <a:t>﻿业务面：</a:t>
            </a:r>
            <a:r>
              <a:rPr lang="zh-CN" altLang="en-US" dirty="0"/>
              <a:t>每个 </a:t>
            </a:r>
            <a:r>
              <a:rPr lang="en-US" altLang="zh-CN" dirty="0"/>
              <a:t>AI</a:t>
            </a:r>
            <a:r>
              <a:rPr lang="zh-CN" altLang="en-US" dirty="0"/>
              <a:t> 节点上行 </a:t>
            </a:r>
            <a:r>
              <a:rPr lang="en-US" altLang="zh-CN" dirty="0"/>
              <a:t>2</a:t>
            </a:r>
            <a:r>
              <a:rPr lang="zh-CN" altLang="en-US" dirty="0"/>
              <a:t> 个 </a:t>
            </a:r>
            <a:r>
              <a:rPr lang="en-US" altLang="zh-CN" dirty="0"/>
              <a:t>25</a:t>
            </a:r>
            <a:r>
              <a:rPr lang="en" altLang="zh-CN" dirty="0"/>
              <a:t>G</a:t>
            </a:r>
            <a:r>
              <a:rPr lang="zh-CN" altLang="en-US" dirty="0"/>
              <a:t> 网口，采用 </a:t>
            </a:r>
            <a:r>
              <a:rPr lang="en" altLang="zh-CN" dirty="0"/>
              <a:t>TCP/IP</a:t>
            </a:r>
            <a:r>
              <a:rPr lang="zh-CN" altLang="en-US" dirty="0"/>
              <a:t> 协议，组内 </a:t>
            </a:r>
            <a:r>
              <a:rPr lang="en-US" altLang="zh-CN" dirty="0"/>
              <a:t>QPS</a:t>
            </a:r>
            <a:r>
              <a:rPr lang="zh-CN" altLang="en-US" dirty="0"/>
              <a:t> 端口配置 </a:t>
            </a:r>
            <a:r>
              <a:rPr lang="en" altLang="zh-CN" dirty="0"/>
              <a:t>IP</a:t>
            </a:r>
            <a:r>
              <a:rPr lang="zh-CN" altLang="en-US" dirty="0"/>
              <a:t>；</a:t>
            </a:r>
          </a:p>
          <a:p>
            <a:pPr lvl="1"/>
            <a:r>
              <a:rPr lang="zh-CN" altLang="en-US" dirty="0"/>
              <a:t>﻿</a:t>
            </a:r>
            <a:r>
              <a:rPr lang="zh-CN" altLang="en-US" b="1" dirty="0"/>
              <a:t>带外管理面：</a:t>
            </a:r>
            <a:r>
              <a:rPr lang="zh-CN" altLang="en-US" dirty="0"/>
              <a:t>每个 </a:t>
            </a:r>
            <a:r>
              <a:rPr lang="en-US" altLang="zh-CN" dirty="0"/>
              <a:t>AI</a:t>
            </a:r>
            <a:r>
              <a:rPr lang="zh-CN" altLang="en-US" dirty="0"/>
              <a:t> 节点上行 </a:t>
            </a:r>
            <a:r>
              <a:rPr lang="en-US" altLang="zh-CN" dirty="0"/>
              <a:t>1</a:t>
            </a:r>
            <a:r>
              <a:rPr lang="zh-CN" altLang="en-US" dirty="0"/>
              <a:t> 个 </a:t>
            </a:r>
            <a:r>
              <a:rPr lang="en" altLang="zh-CN" dirty="0"/>
              <a:t>GE</a:t>
            </a:r>
            <a:r>
              <a:rPr lang="zh-CN" altLang="en-US" dirty="0"/>
              <a:t> 电口，每个节点配置 </a:t>
            </a:r>
            <a:r>
              <a:rPr lang="en-US" altLang="zh-CN" dirty="0"/>
              <a:t>1</a:t>
            </a:r>
            <a:r>
              <a:rPr lang="zh-CN" altLang="en-US" dirty="0"/>
              <a:t> 个 </a:t>
            </a:r>
            <a:r>
              <a:rPr lang="en" altLang="zh-CN" dirty="0"/>
              <a:t>IP</a:t>
            </a:r>
            <a:r>
              <a:rPr lang="zh-CN" altLang="en-US" dirty="0"/>
              <a:t> 地址；</a:t>
            </a:r>
          </a:p>
          <a:p>
            <a:pPr lvl="1"/>
            <a:r>
              <a:rPr lang="zh-CN" altLang="en-US" b="1" dirty="0"/>
              <a:t>﻿带内管理面：</a:t>
            </a:r>
            <a:r>
              <a:rPr lang="zh-CN" altLang="en-US" dirty="0"/>
              <a:t>每个 </a:t>
            </a:r>
            <a:r>
              <a:rPr lang="en-US" altLang="zh-CN" dirty="0"/>
              <a:t>AI</a:t>
            </a:r>
            <a:r>
              <a:rPr lang="zh-CN" altLang="en-US" dirty="0"/>
              <a:t> 节点上行 </a:t>
            </a:r>
            <a:r>
              <a:rPr lang="en-US" altLang="zh-CN" dirty="0"/>
              <a:t>2</a:t>
            </a:r>
            <a:r>
              <a:rPr lang="zh-CN" altLang="en-US" dirty="0"/>
              <a:t> 个 </a:t>
            </a:r>
            <a:r>
              <a:rPr lang="en-US" altLang="zh-CN" dirty="0"/>
              <a:t>10</a:t>
            </a:r>
            <a:r>
              <a:rPr lang="en" altLang="zh-CN" dirty="0"/>
              <a:t>GE</a:t>
            </a:r>
            <a:r>
              <a:rPr lang="zh-CN" altLang="en-US" dirty="0"/>
              <a:t> 接带内管理电口；</a:t>
            </a:r>
            <a:endParaRPr lang="en-US" altLang="zh-CN" dirty="0"/>
          </a:p>
          <a:p>
            <a:pPr lvl="1"/>
            <a:r>
              <a:rPr lang="zh-CN" altLang="en-US" b="1" dirty="0"/>
              <a:t>网段：</a:t>
            </a:r>
            <a:r>
              <a:rPr lang="zh-CN" altLang="en-US" dirty="0"/>
              <a:t>参数面、业务面、数据面、带内外管理面 </a:t>
            </a:r>
            <a:r>
              <a:rPr lang="en-US" altLang="zh-CN" dirty="0"/>
              <a:t>5 </a:t>
            </a:r>
            <a:r>
              <a:rPr lang="zh-CN" altLang="en-US" dirty="0"/>
              <a:t>个网络平面，每个平面一个网段。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988137-397E-DD34-7CE0-E05B6AFBD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381" y="1111250"/>
            <a:ext cx="5549528" cy="524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03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11500" dirty="0"/>
              <a:t>参数面</a:t>
            </a:r>
            <a:endParaRPr lang="en-US" altLang="zh-CN" sz="11500" dirty="0"/>
          </a:p>
          <a:p>
            <a:r>
              <a:rPr lang="zh-CN" altLang="en-US" sz="7200" dirty="0"/>
              <a:t>组网方案</a:t>
            </a:r>
            <a:endParaRPr lang="en-US" altLang="zh-CN" sz="7200" dirty="0"/>
          </a:p>
        </p:txBody>
      </p:sp>
    </p:spTree>
    <p:extLst>
      <p:ext uri="{BB962C8B-B14F-4D97-AF65-F5344CB8AC3E}">
        <p14:creationId xmlns:p14="http://schemas.microsoft.com/office/powerpoint/2010/main" val="1105626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8C08C88-BD89-7E08-AA3A-7CC1AFF4D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92F4D-37E3-39CF-9F77-F3C68C9985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数据面和业务面的租户隔离都发生在什么时候吗？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数据面 </a:t>
            </a:r>
            <a:r>
              <a:rPr lang="en" altLang="zh-CN" dirty="0"/>
              <a:t>IP</a:t>
            </a:r>
            <a:r>
              <a:rPr lang="zh-CN" altLang="en-US" dirty="0"/>
              <a:t> 和 </a:t>
            </a:r>
            <a:r>
              <a:rPr lang="en" altLang="zh-CN" dirty="0"/>
              <a:t>VLAN</a:t>
            </a:r>
            <a:r>
              <a:rPr lang="zh-CN" altLang="en-US" dirty="0"/>
              <a:t> 在 </a:t>
            </a:r>
            <a:r>
              <a:rPr lang="en-US" altLang="zh-CN" dirty="0"/>
              <a:t>AI</a:t>
            </a:r>
            <a:r>
              <a:rPr lang="zh-CN" altLang="en-US" dirty="0"/>
              <a:t> 集群建设时部署完成，不受租户影响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业务面 </a:t>
            </a:r>
            <a:r>
              <a:rPr lang="en-US" altLang="zh-CN" dirty="0"/>
              <a:t>IP</a:t>
            </a:r>
            <a:r>
              <a:rPr lang="zh-CN" altLang="en-US" dirty="0"/>
              <a:t> 和 </a:t>
            </a:r>
            <a:r>
              <a:rPr lang="en-US" altLang="zh-CN" dirty="0"/>
              <a:t>VLAN</a:t>
            </a:r>
            <a:r>
              <a:rPr lang="zh-CN" altLang="en-US" dirty="0"/>
              <a:t> 是在用户通过云平台申请后系统根据规则自动配置，过一段时间后生效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2310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83E1DED-1BC2-EAF4-CBE3-CE537B570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参数面负载冲突问题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7BFCC1-39E0-76D2-05B7-2D48AA1DF9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本地冲突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0629C3-7B40-9F46-2FF7-B361ADE8D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58" y="3491593"/>
            <a:ext cx="10875570" cy="270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6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83E1DED-1BC2-EAF4-CBE3-CE537B570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参数面负载冲突问题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7BFCC1-39E0-76D2-05B7-2D48AA1DF9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全局冲突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AC894F-3765-BE62-9049-C6B3A4417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3254829"/>
            <a:ext cx="10646928" cy="269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68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36838</TotalTime>
  <Words>324</Words>
  <Application>Microsoft Macintosh PowerPoint</Application>
  <PresentationFormat>自定义</PresentationFormat>
  <Paragraphs>72</Paragraphs>
  <Slides>12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Microsoft YaHei</vt:lpstr>
      <vt:lpstr>Microsoft YaHei</vt:lpstr>
      <vt:lpstr>ACGN-MiaoGB-Flash</vt:lpstr>
      <vt:lpstr>PingFang SC Semibold</vt:lpstr>
      <vt:lpstr>system-ui</vt:lpstr>
      <vt:lpstr>Arial</vt:lpstr>
      <vt:lpstr>Calibri</vt:lpstr>
      <vt:lpstr>Futura-Medium</vt:lpstr>
      <vt:lpstr>Gill Sans MT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  github.com/Infrasys-AI/AIInfra</vt:lpstr>
      <vt:lpstr>L2 算力底座：网络</vt:lpstr>
      <vt:lpstr>Content</vt:lpstr>
      <vt:lpstr>Al 节点组网</vt:lpstr>
      <vt:lpstr>PowerPoint 演示文稿</vt:lpstr>
      <vt:lpstr>Question？</vt:lpstr>
      <vt:lpstr>参数面负载冲突问题</vt:lpstr>
      <vt:lpstr>参数面负载冲突问题</vt:lpstr>
      <vt:lpstr>PowerPoint 演示文稿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13373</cp:revision>
  <cp:lastPrinted>2023-09-08T09:14:01Z</cp:lastPrinted>
  <dcterms:created xsi:type="dcterms:W3CDTF">2020-08-28T08:44:19Z</dcterms:created>
  <dcterms:modified xsi:type="dcterms:W3CDTF">2025-08-17T11:30:02Z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